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"/>
  </p:notesMasterIdLst>
  <p:handoutMasterIdLst>
    <p:handoutMasterId r:id="rId5"/>
  </p:handoutMasterIdLst>
  <p:sldIdLst>
    <p:sldId id="376" r:id="rId2"/>
    <p:sldId id="378" r:id="rId3"/>
  </p:sldIdLst>
  <p:sldSz cx="9144000" cy="6858000" type="screen4x3"/>
  <p:notesSz cx="7104063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5375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385" userDrawn="1">
          <p15:clr>
            <a:srgbClr val="A4A3A4"/>
          </p15:clr>
        </p15:guide>
        <p15:guide id="5" orient="horz" pos="890" userDrawn="1">
          <p15:clr>
            <a:srgbClr val="A4A3A4"/>
          </p15:clr>
        </p15:guide>
        <p15:guide id="6" pos="725" userDrawn="1">
          <p15:clr>
            <a:srgbClr val="A4A3A4"/>
          </p15:clr>
        </p15:guide>
        <p15:guide id="7" orient="horz" pos="1207" userDrawn="1">
          <p15:clr>
            <a:srgbClr val="A4A3A4"/>
          </p15:clr>
        </p15:guide>
        <p15:guide id="8" pos="50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4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392" y="40"/>
      </p:cViewPr>
      <p:guideLst>
        <p:guide orient="horz" pos="2183"/>
        <p:guide pos="5375"/>
        <p:guide pos="2880"/>
        <p:guide pos="385"/>
        <p:guide orient="horz" pos="890"/>
        <p:guide pos="725"/>
        <p:guide orient="horz" pos="1207"/>
        <p:guide pos="50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4"/>
    </p:cViewPr>
  </p:sorterViewPr>
  <p:notesViewPr>
    <p:cSldViewPr snapToGrid="0" showGuides="1">
      <p:cViewPr varScale="1">
        <p:scale>
          <a:sx n="70" d="100"/>
          <a:sy n="70" d="100"/>
        </p:scale>
        <p:origin x="27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6D174A-46C5-4F23-BB48-5D9293C09CFE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4FB46F36-3E56-460F-B297-8BF0890B4DE1}">
      <dgm:prSet phldrT="[文字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教科書</a:t>
          </a:r>
        </a:p>
      </dgm:t>
    </dgm:pt>
    <dgm:pt modelId="{24FD3D38-2D2D-42D7-8021-DEC786978D83}" type="parTrans" cxnId="{F308ADC4-04EE-48EE-BE5B-A1A96215C9E8}">
      <dgm:prSet/>
      <dgm:spPr/>
      <dgm:t>
        <a:bodyPr/>
        <a:lstStyle/>
        <a:p>
          <a:endParaRPr lang="zh-TW" altLang="en-US"/>
        </a:p>
      </dgm:t>
    </dgm:pt>
    <dgm:pt modelId="{725AB7F9-3593-443A-9AC1-9548603D036A}" type="sibTrans" cxnId="{F308ADC4-04EE-48EE-BE5B-A1A96215C9E8}">
      <dgm:prSet/>
      <dgm:spPr/>
      <dgm:t>
        <a:bodyPr/>
        <a:lstStyle/>
        <a:p>
          <a:endParaRPr lang="zh-TW" altLang="en-US"/>
        </a:p>
      </dgm:t>
    </dgm:pt>
    <dgm:pt modelId="{22C3E122-1B18-456D-9D53-1A359FBC0685}">
      <dgm:prSet phldrT="[文字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 defTabSz="108000"/>
          <a:r>
            <a:rPr lang="zh-TW" altLang="en-US" sz="2200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經濟部智慧財產權局網站資源多</a:t>
          </a:r>
          <a:endParaRPr lang="en-US" altLang="zh-TW" sz="2200" kern="1200" dirty="0"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2FC1514A-BF3E-468C-A966-EC2B7CFB0018}" type="parTrans" cxnId="{5AF2E3D7-F10A-4C37-A238-04BE667E66FF}">
      <dgm:prSet/>
      <dgm:spPr/>
      <dgm:t>
        <a:bodyPr/>
        <a:lstStyle/>
        <a:p>
          <a:endParaRPr lang="zh-TW" altLang="en-US"/>
        </a:p>
      </dgm:t>
    </dgm:pt>
    <dgm:pt modelId="{5886F7C3-DC5F-426E-AB2C-3D2434E0643E}" type="sibTrans" cxnId="{5AF2E3D7-F10A-4C37-A238-04BE667E66FF}">
      <dgm:prSet/>
      <dgm:spPr/>
      <dgm:t>
        <a:bodyPr/>
        <a:lstStyle/>
        <a:p>
          <a:endParaRPr lang="zh-TW" altLang="en-US"/>
        </a:p>
      </dgm:t>
    </dgm:pt>
    <dgm:pt modelId="{37C81CF3-8BFD-4B28-87E9-1D9E13363FD8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TW" altLang="en-US" sz="2200" kern="120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課堂播放影片</a:t>
          </a:r>
          <a:endParaRPr lang="zh-TW" altLang="en-US" sz="2200" kern="1200" dirty="0"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11BEFF94-FEFA-41F2-B8B4-86EDF0FBCEA1}" type="parTrans" cxnId="{BD0C3FEB-F34B-4051-84B1-1FB9A6AD2ED8}">
      <dgm:prSet/>
      <dgm:spPr/>
      <dgm:t>
        <a:bodyPr/>
        <a:lstStyle/>
        <a:p>
          <a:endParaRPr lang="zh-TW" altLang="en-US"/>
        </a:p>
      </dgm:t>
    </dgm:pt>
    <dgm:pt modelId="{7FC06595-BDE1-484D-AC5B-42B40EBD0FE1}" type="sibTrans" cxnId="{BD0C3FEB-F34B-4051-84B1-1FB9A6AD2ED8}">
      <dgm:prSet/>
      <dgm:spPr/>
      <dgm:t>
        <a:bodyPr/>
        <a:lstStyle/>
        <a:p>
          <a:endParaRPr lang="zh-TW" altLang="en-US"/>
        </a:p>
      </dgm:t>
    </dgm:pt>
    <dgm:pt modelId="{F9BFA486-A1C1-4CBE-9C30-F2C150BD3534}">
      <dgm:prSet phldrT="[文字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TW" altLang="en-US" sz="2200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教師自製教材</a:t>
          </a:r>
        </a:p>
      </dgm:t>
    </dgm:pt>
    <dgm:pt modelId="{B018C4C7-7A48-4C32-9681-EF1405AA696A}" type="parTrans" cxnId="{269B527E-45E9-4041-AECF-3165A706F92A}">
      <dgm:prSet/>
      <dgm:spPr/>
      <dgm:t>
        <a:bodyPr/>
        <a:lstStyle/>
        <a:p>
          <a:endParaRPr lang="zh-TW" altLang="en-US"/>
        </a:p>
      </dgm:t>
    </dgm:pt>
    <dgm:pt modelId="{9207CEA1-31C5-4039-9EBA-D8E7BAA63D55}" type="sibTrans" cxnId="{269B527E-45E9-4041-AECF-3165A706F92A}">
      <dgm:prSet/>
      <dgm:spPr/>
      <dgm:t>
        <a:bodyPr/>
        <a:lstStyle/>
        <a:p>
          <a:endParaRPr lang="zh-TW" altLang="en-US"/>
        </a:p>
      </dgm:t>
    </dgm:pt>
    <dgm:pt modelId="{CBF5F316-72CF-4088-9A31-69DCDA75B258}">
      <dgm:prSet custT="1"/>
      <dgm:spPr/>
      <dgm:t>
        <a:bodyPr/>
        <a:lstStyle/>
        <a:p>
          <a:r>
            <a:rPr lang="zh-TW" altLang="en-US" sz="2000" dirty="0"/>
            <a:t>使用正版教科書</a:t>
          </a:r>
        </a:p>
      </dgm:t>
    </dgm:pt>
    <dgm:pt modelId="{740098DD-CE4E-4995-BDB3-FEFDBAAD558A}" type="parTrans" cxnId="{05DACE9C-AD48-4CAE-81E4-3989E3F12EFE}">
      <dgm:prSet/>
      <dgm:spPr/>
      <dgm:t>
        <a:bodyPr/>
        <a:lstStyle/>
        <a:p>
          <a:endParaRPr lang="zh-TW" altLang="en-US"/>
        </a:p>
      </dgm:t>
    </dgm:pt>
    <dgm:pt modelId="{457F8E18-2F41-406B-A682-B66CC802B6AD}" type="sibTrans" cxnId="{05DACE9C-AD48-4CAE-81E4-3989E3F12EFE}">
      <dgm:prSet/>
      <dgm:spPr/>
      <dgm:t>
        <a:bodyPr/>
        <a:lstStyle/>
        <a:p>
          <a:endParaRPr lang="zh-TW" altLang="en-US"/>
        </a:p>
      </dgm:t>
    </dgm:pt>
    <dgm:pt modelId="{022F3574-5412-42A4-83E9-CD7DEE05C505}">
      <dgm:prSet custT="1"/>
      <dgm:spPr/>
      <dgm:t>
        <a:bodyPr/>
        <a:lstStyle/>
        <a:p>
          <a:r>
            <a:rPr lang="zh-TW" altLang="en-US" sz="2000" dirty="0"/>
            <a:t>不大量影印，超出合理使用範圍</a:t>
          </a:r>
        </a:p>
      </dgm:t>
    </dgm:pt>
    <dgm:pt modelId="{4D9BBA75-C605-490D-AC71-50DB85436067}" type="parTrans" cxnId="{0BA1EDAF-B693-4FA7-90D5-6209D23DD993}">
      <dgm:prSet/>
      <dgm:spPr/>
      <dgm:t>
        <a:bodyPr/>
        <a:lstStyle/>
        <a:p>
          <a:endParaRPr lang="zh-TW" altLang="en-US"/>
        </a:p>
      </dgm:t>
    </dgm:pt>
    <dgm:pt modelId="{2DE4EC73-00E7-4E31-9051-97429CEF5838}" type="sibTrans" cxnId="{0BA1EDAF-B693-4FA7-90D5-6209D23DD993}">
      <dgm:prSet/>
      <dgm:spPr/>
      <dgm:t>
        <a:bodyPr/>
        <a:lstStyle/>
        <a:p>
          <a:endParaRPr lang="zh-TW" altLang="en-US"/>
        </a:p>
      </dgm:t>
    </dgm:pt>
    <dgm:pt modelId="{983D9DA2-F8B1-4DCC-BBDA-2FC237506B52}">
      <dgm:prSet custT="1"/>
      <dgm:spPr/>
      <dgm:t>
        <a:bodyPr/>
        <a:lstStyle/>
        <a:p>
          <a:r>
            <a:rPr lang="zh-TW" altLang="en-US" sz="2000" dirty="0"/>
            <a:t>引用註明出處</a:t>
          </a:r>
        </a:p>
      </dgm:t>
    </dgm:pt>
    <dgm:pt modelId="{0F901BA8-EC41-4B39-B851-CAECC4B06E13}" type="parTrans" cxnId="{D0395719-7CBB-4D70-A851-1F9AD71F2AB7}">
      <dgm:prSet/>
      <dgm:spPr/>
      <dgm:t>
        <a:bodyPr/>
        <a:lstStyle/>
        <a:p>
          <a:endParaRPr lang="zh-TW" altLang="en-US"/>
        </a:p>
      </dgm:t>
    </dgm:pt>
    <dgm:pt modelId="{51BC210A-3820-4557-BECC-F7C829835135}" type="sibTrans" cxnId="{D0395719-7CBB-4D70-A851-1F9AD71F2AB7}">
      <dgm:prSet/>
      <dgm:spPr/>
      <dgm:t>
        <a:bodyPr/>
        <a:lstStyle/>
        <a:p>
          <a:endParaRPr lang="zh-TW" altLang="en-US"/>
        </a:p>
      </dgm:t>
    </dgm:pt>
    <dgm:pt modelId="{826D135B-DE07-44BA-B6BA-FB1DEE08A4EC}">
      <dgm:prSet custT="1"/>
      <dgm:spPr/>
      <dgm:t>
        <a:bodyPr/>
        <a:lstStyle/>
        <a:p>
          <a:r>
            <a:rPr lang="zh-TW" altLang="en-US" sz="2000" dirty="0"/>
            <a:t>符合合理使用範圍</a:t>
          </a:r>
        </a:p>
      </dgm:t>
    </dgm:pt>
    <dgm:pt modelId="{EDD25775-EAD7-44F7-8E29-A07232D4A09E}" type="parTrans" cxnId="{79920961-2EA3-407C-A46A-04CFA32DBB47}">
      <dgm:prSet/>
      <dgm:spPr/>
      <dgm:t>
        <a:bodyPr/>
        <a:lstStyle/>
        <a:p>
          <a:endParaRPr lang="zh-TW" altLang="en-US"/>
        </a:p>
      </dgm:t>
    </dgm:pt>
    <dgm:pt modelId="{9AEF112A-0B81-4033-9B1B-2F044F737993}" type="sibTrans" cxnId="{79920961-2EA3-407C-A46A-04CFA32DBB47}">
      <dgm:prSet/>
      <dgm:spPr/>
      <dgm:t>
        <a:bodyPr/>
        <a:lstStyle/>
        <a:p>
          <a:endParaRPr lang="zh-TW" altLang="en-US"/>
        </a:p>
      </dgm:t>
    </dgm:pt>
    <dgm:pt modelId="{AEE95EB9-01D2-4E80-9174-49130E4D4E34}">
      <dgm:prSet custT="1"/>
      <dgm:spPr/>
      <dgm:t>
        <a:bodyPr/>
        <a:lstStyle/>
        <a:p>
          <a:r>
            <a:rPr lang="zh-TW" altLang="en-US" sz="2000" dirty="0"/>
            <a:t>取得授權</a:t>
          </a:r>
        </a:p>
      </dgm:t>
    </dgm:pt>
    <dgm:pt modelId="{F37ED9C5-4C70-4BB3-ACD1-149761246967}" type="parTrans" cxnId="{9B80FB8D-7F05-4E78-A56B-E4E6CFB77D14}">
      <dgm:prSet/>
      <dgm:spPr/>
      <dgm:t>
        <a:bodyPr/>
        <a:lstStyle/>
        <a:p>
          <a:endParaRPr lang="zh-TW" altLang="en-US"/>
        </a:p>
      </dgm:t>
    </dgm:pt>
    <dgm:pt modelId="{057083CB-D197-4609-ADDD-B858746D191A}" type="sibTrans" cxnId="{9B80FB8D-7F05-4E78-A56B-E4E6CFB77D14}">
      <dgm:prSet/>
      <dgm:spPr/>
      <dgm:t>
        <a:bodyPr/>
        <a:lstStyle/>
        <a:p>
          <a:endParaRPr lang="zh-TW" altLang="en-US"/>
        </a:p>
      </dgm:t>
    </dgm:pt>
    <dgm:pt modelId="{4ABA3CA5-6F54-486A-99D7-6C698299CC3D}">
      <dgm:prSet custT="1"/>
      <dgm:spPr/>
      <dgm:t>
        <a:bodyPr/>
        <a:lstStyle/>
        <a:p>
          <a:r>
            <a:rPr lang="zh-TW" altLang="en-US" sz="2000" dirty="0"/>
            <a:t>播放部份內容須合理使用</a:t>
          </a:r>
        </a:p>
      </dgm:t>
    </dgm:pt>
    <dgm:pt modelId="{41B9DE16-2673-4910-8A3D-AD2019605161}" type="parTrans" cxnId="{EB654436-1A23-4516-865B-E841455F4976}">
      <dgm:prSet/>
      <dgm:spPr/>
      <dgm:t>
        <a:bodyPr/>
        <a:lstStyle/>
        <a:p>
          <a:endParaRPr lang="zh-TW" altLang="en-US"/>
        </a:p>
      </dgm:t>
    </dgm:pt>
    <dgm:pt modelId="{31C41CC4-EBF5-4F27-9F6E-0B9E6259C88B}" type="sibTrans" cxnId="{EB654436-1A23-4516-865B-E841455F4976}">
      <dgm:prSet/>
      <dgm:spPr/>
      <dgm:t>
        <a:bodyPr/>
        <a:lstStyle/>
        <a:p>
          <a:endParaRPr lang="zh-TW" altLang="en-US"/>
        </a:p>
      </dgm:t>
    </dgm:pt>
    <dgm:pt modelId="{20FDFA92-F3E6-4C44-B22F-54F1E52C5F55}">
      <dgm:prSet custT="1"/>
      <dgm:spPr/>
      <dgm:t>
        <a:bodyPr/>
        <a:lstStyle/>
        <a:p>
          <a:r>
            <a:rPr lang="zh-TW" altLang="en-US" sz="2000" dirty="0"/>
            <a:t>使用公播版影片</a:t>
          </a:r>
        </a:p>
      </dgm:t>
    </dgm:pt>
    <dgm:pt modelId="{4A9F6FBE-FE8A-4A81-98E8-314AF22EB23A}" type="parTrans" cxnId="{4D330453-4B37-4539-B78A-8BC416693B88}">
      <dgm:prSet/>
      <dgm:spPr/>
      <dgm:t>
        <a:bodyPr/>
        <a:lstStyle/>
        <a:p>
          <a:endParaRPr lang="zh-TW" altLang="en-US"/>
        </a:p>
      </dgm:t>
    </dgm:pt>
    <dgm:pt modelId="{6CA3777D-1298-4079-9FAE-6C23F5765028}" type="sibTrans" cxnId="{4D330453-4B37-4539-B78A-8BC416693B88}">
      <dgm:prSet/>
      <dgm:spPr/>
      <dgm:t>
        <a:bodyPr/>
        <a:lstStyle/>
        <a:p>
          <a:endParaRPr lang="zh-TW" altLang="en-US"/>
        </a:p>
      </dgm:t>
    </dgm:pt>
    <dgm:pt modelId="{DD2BB727-8072-4FC1-AE41-7B0D96459A84}">
      <dgm:prSet custT="1"/>
      <dgm:spPr/>
      <dgm:t>
        <a:bodyPr/>
        <a:lstStyle/>
        <a:p>
          <a:r>
            <a:rPr lang="zh-TW" altLang="en-US" sz="2000" dirty="0"/>
            <a:t>網址：</a:t>
          </a:r>
          <a:r>
            <a:rPr lang="en-US" altLang="zh-TW" sz="2000" dirty="0"/>
            <a:t>http://www.tipo.gov.tw/</a:t>
          </a:r>
          <a:endParaRPr lang="zh-TW" altLang="en-US" sz="2000" dirty="0"/>
        </a:p>
      </dgm:t>
    </dgm:pt>
    <dgm:pt modelId="{1B2A4A27-DEB1-4AB4-9002-B8600C918DD1}" type="parTrans" cxnId="{33F4D46C-3FF5-4354-8BCE-5509DDF942FD}">
      <dgm:prSet/>
      <dgm:spPr/>
      <dgm:t>
        <a:bodyPr/>
        <a:lstStyle/>
        <a:p>
          <a:endParaRPr lang="zh-TW" altLang="en-US"/>
        </a:p>
      </dgm:t>
    </dgm:pt>
    <dgm:pt modelId="{A1F15311-51E9-4530-9766-9FD8A9440D57}" type="sibTrans" cxnId="{33F4D46C-3FF5-4354-8BCE-5509DDF942FD}">
      <dgm:prSet/>
      <dgm:spPr/>
      <dgm:t>
        <a:bodyPr/>
        <a:lstStyle/>
        <a:p>
          <a:endParaRPr lang="zh-TW" altLang="en-US"/>
        </a:p>
      </dgm:t>
    </dgm:pt>
    <dgm:pt modelId="{DCA4F593-493F-40F5-88EE-51A7883627D5}">
      <dgm:prSet custT="1"/>
      <dgm:spPr/>
      <dgm:t>
        <a:bodyPr/>
        <a:lstStyle/>
        <a:p>
          <a:r>
            <a:rPr lang="zh-TW" altLang="en-US" sz="2000" dirty="0"/>
            <a:t>教師授課著作權錦囊</a:t>
          </a:r>
          <a:r>
            <a:rPr lang="en-US" altLang="en-US" sz="1800" dirty="0"/>
            <a:t>https://rad.ntsu.edu.tw/p/412-1009-58.php?Lang=zh-tw</a:t>
          </a:r>
          <a:endParaRPr lang="zh-TW" altLang="en-US" sz="1800" dirty="0"/>
        </a:p>
      </dgm:t>
    </dgm:pt>
    <dgm:pt modelId="{6BB03442-C765-4AD8-8301-6249996FD81B}" type="parTrans" cxnId="{4143B393-2C7F-4F5E-95E8-9678BA39E743}">
      <dgm:prSet/>
      <dgm:spPr/>
      <dgm:t>
        <a:bodyPr/>
        <a:lstStyle/>
        <a:p>
          <a:endParaRPr lang="zh-TW" altLang="en-US"/>
        </a:p>
      </dgm:t>
    </dgm:pt>
    <dgm:pt modelId="{076ABDBD-1BF2-4527-B808-69286B9500C3}" type="sibTrans" cxnId="{4143B393-2C7F-4F5E-95E8-9678BA39E743}">
      <dgm:prSet/>
      <dgm:spPr/>
      <dgm:t>
        <a:bodyPr/>
        <a:lstStyle/>
        <a:p>
          <a:endParaRPr lang="zh-TW" altLang="en-US"/>
        </a:p>
      </dgm:t>
    </dgm:pt>
    <dgm:pt modelId="{ED318ED2-D6C3-4568-AD1C-6D336D16F7D1}">
      <dgm:prSet custT="1"/>
      <dgm:spPr/>
      <dgm:t>
        <a:bodyPr/>
        <a:lstStyle/>
        <a:p>
          <a:endParaRPr lang="zh-TW" altLang="en-US" sz="2000" dirty="0"/>
        </a:p>
      </dgm:t>
    </dgm:pt>
    <dgm:pt modelId="{5205FC63-AB3F-4250-B7F9-593794D21AFB}" type="parTrans" cxnId="{3B137F08-F568-47DA-B4BA-69387CD575C8}">
      <dgm:prSet/>
      <dgm:spPr/>
      <dgm:t>
        <a:bodyPr/>
        <a:lstStyle/>
        <a:p>
          <a:endParaRPr lang="zh-TW" altLang="en-US"/>
        </a:p>
      </dgm:t>
    </dgm:pt>
    <dgm:pt modelId="{D315BDC1-71D9-4150-89C6-512B1939F48D}" type="sibTrans" cxnId="{3B137F08-F568-47DA-B4BA-69387CD575C8}">
      <dgm:prSet/>
      <dgm:spPr/>
      <dgm:t>
        <a:bodyPr/>
        <a:lstStyle/>
        <a:p>
          <a:endParaRPr lang="zh-TW" altLang="en-US"/>
        </a:p>
      </dgm:t>
    </dgm:pt>
    <dgm:pt modelId="{0A843D07-7897-4D35-BC98-4822D0A71354}">
      <dgm:prSet custT="1"/>
      <dgm:spPr/>
      <dgm:t>
        <a:bodyPr/>
        <a:lstStyle/>
        <a:p>
          <a:r>
            <a:rPr lang="zh-TW" altLang="en-US" sz="2000" dirty="0"/>
            <a:t>校園影印教科書之說明</a:t>
          </a:r>
        </a:p>
      </dgm:t>
    </dgm:pt>
    <dgm:pt modelId="{B7EE2F41-D17B-459A-A875-4295FA6C0C5C}" type="parTrans" cxnId="{61AC873D-2D30-4FC2-B234-A25A78B99A6D}">
      <dgm:prSet/>
      <dgm:spPr/>
      <dgm:t>
        <a:bodyPr/>
        <a:lstStyle/>
        <a:p>
          <a:endParaRPr lang="zh-TW" altLang="en-US"/>
        </a:p>
      </dgm:t>
    </dgm:pt>
    <dgm:pt modelId="{33831B7E-2F46-478D-8FD7-4D1EE3FE83CC}" type="sibTrans" cxnId="{61AC873D-2D30-4FC2-B234-A25A78B99A6D}">
      <dgm:prSet/>
      <dgm:spPr/>
      <dgm:t>
        <a:bodyPr/>
        <a:lstStyle/>
        <a:p>
          <a:endParaRPr lang="zh-TW" altLang="en-US"/>
        </a:p>
      </dgm:t>
    </dgm:pt>
    <dgm:pt modelId="{D34CC06E-E4B2-408B-A000-D2A2231C030E}">
      <dgm:prSet custT="1"/>
      <dgm:spPr/>
      <dgm:t>
        <a:bodyPr/>
        <a:lstStyle/>
        <a:p>
          <a:r>
            <a:rPr lang="zh-TW" altLang="en-US" sz="2000" dirty="0"/>
            <a:t>有關學生在學期間完成報告之著作權歸屬說明</a:t>
          </a:r>
        </a:p>
      </dgm:t>
    </dgm:pt>
    <dgm:pt modelId="{6FBC708A-544D-4176-BEE7-13012DBC6331}" type="parTrans" cxnId="{373DDFDF-827C-41D7-84B1-59329DC00363}">
      <dgm:prSet/>
      <dgm:spPr/>
      <dgm:t>
        <a:bodyPr/>
        <a:lstStyle/>
        <a:p>
          <a:endParaRPr lang="zh-TW" altLang="en-US"/>
        </a:p>
      </dgm:t>
    </dgm:pt>
    <dgm:pt modelId="{00705D42-4C86-41C3-B393-E305A3E896D8}" type="sibTrans" cxnId="{373DDFDF-827C-41D7-84B1-59329DC00363}">
      <dgm:prSet/>
      <dgm:spPr/>
      <dgm:t>
        <a:bodyPr/>
        <a:lstStyle/>
        <a:p>
          <a:endParaRPr lang="zh-TW" altLang="en-US"/>
        </a:p>
      </dgm:t>
    </dgm:pt>
    <dgm:pt modelId="{D705EFC6-CBAD-4592-9B70-96A644E2828F}">
      <dgm:prSet custT="1"/>
      <dgm:spPr/>
      <dgm:t>
        <a:bodyPr/>
        <a:lstStyle/>
        <a:p>
          <a:r>
            <a:rPr lang="zh-TW" altLang="en-US" sz="2000" dirty="0"/>
            <a:t>有關教師於課堂上播放影片之著作權說明</a:t>
          </a:r>
        </a:p>
      </dgm:t>
    </dgm:pt>
    <dgm:pt modelId="{A26EE789-E073-4244-9708-0F77961A538A}" type="parTrans" cxnId="{23918760-12AF-4695-AE3B-0B91C069D2A2}">
      <dgm:prSet/>
      <dgm:spPr/>
      <dgm:t>
        <a:bodyPr/>
        <a:lstStyle/>
        <a:p>
          <a:endParaRPr lang="zh-TW" altLang="en-US"/>
        </a:p>
      </dgm:t>
    </dgm:pt>
    <dgm:pt modelId="{74031EF6-EAEA-461A-AE5D-E208C4E9728E}" type="sibTrans" cxnId="{23918760-12AF-4695-AE3B-0B91C069D2A2}">
      <dgm:prSet/>
      <dgm:spPr/>
      <dgm:t>
        <a:bodyPr/>
        <a:lstStyle/>
        <a:p>
          <a:endParaRPr lang="zh-TW" altLang="en-US"/>
        </a:p>
      </dgm:t>
    </dgm:pt>
    <dgm:pt modelId="{280F605F-B75C-4139-ABD4-4A9C854E6986}">
      <dgm:prSet custT="1"/>
      <dgm:spPr/>
      <dgm:t>
        <a:bodyPr/>
        <a:lstStyle/>
        <a:p>
          <a:r>
            <a:rPr lang="en-US" altLang="zh-TW" sz="1600" dirty="0"/>
            <a:t>  	</a:t>
          </a:r>
          <a:r>
            <a:rPr lang="en-US" altLang="zh-TW" sz="1600" dirty="0">
              <a:solidFill>
                <a:srgbClr val="FF0000"/>
              </a:solidFill>
            </a:rPr>
            <a:t>/</a:t>
          </a:r>
          <a:r>
            <a:rPr lang="zh-TW" altLang="en-US" sz="1600" dirty="0">
              <a:solidFill>
                <a:srgbClr val="FF0000"/>
              </a:solidFill>
            </a:rPr>
            <a:t>著作權</a:t>
          </a:r>
          <a:r>
            <a:rPr lang="en-US" altLang="zh-TW" sz="1600" dirty="0">
              <a:solidFill>
                <a:srgbClr val="FF0000"/>
              </a:solidFill>
            </a:rPr>
            <a:t>/</a:t>
          </a:r>
          <a:r>
            <a:rPr lang="zh-TW" altLang="en-US" sz="1600" dirty="0">
              <a:solidFill>
                <a:srgbClr val="FF0000"/>
              </a:solidFill>
            </a:rPr>
            <a:t>著作權知識</a:t>
          </a:r>
          <a:r>
            <a:rPr lang="en-US" altLang="zh-TW" sz="1600" dirty="0">
              <a:solidFill>
                <a:srgbClr val="FF0000"/>
              </a:solidFill>
            </a:rPr>
            <a:t>+/</a:t>
          </a:r>
          <a:r>
            <a:rPr lang="zh-TW" altLang="en-US" sz="1600" dirty="0">
              <a:solidFill>
                <a:srgbClr val="FF0000"/>
              </a:solidFill>
            </a:rPr>
            <a:t>校園著作權</a:t>
          </a:r>
          <a:endParaRPr lang="zh-TW" altLang="en-US" sz="2000" dirty="0">
            <a:solidFill>
              <a:srgbClr val="FF0000"/>
            </a:solidFill>
          </a:endParaRPr>
        </a:p>
      </dgm:t>
    </dgm:pt>
    <dgm:pt modelId="{B26C43CA-3BDA-4760-BE50-20AA81B937A4}" type="parTrans" cxnId="{F1F3AD0A-060A-4094-B5C0-82B7486CC27A}">
      <dgm:prSet/>
      <dgm:spPr/>
      <dgm:t>
        <a:bodyPr/>
        <a:lstStyle/>
        <a:p>
          <a:endParaRPr lang="zh-TW" altLang="en-US"/>
        </a:p>
      </dgm:t>
    </dgm:pt>
    <dgm:pt modelId="{93F0121C-E516-4A3E-95FC-26BA5513AAF9}" type="sibTrans" cxnId="{F1F3AD0A-060A-4094-B5C0-82B7486CC27A}">
      <dgm:prSet/>
      <dgm:spPr/>
      <dgm:t>
        <a:bodyPr/>
        <a:lstStyle/>
        <a:p>
          <a:endParaRPr lang="zh-TW" altLang="en-US"/>
        </a:p>
      </dgm:t>
    </dgm:pt>
    <dgm:pt modelId="{E24D5637-D3ED-40B8-8A8F-AB93AA3A20B4}" type="pres">
      <dgm:prSet presAssocID="{2E6D174A-46C5-4F23-BB48-5D9293C09CFE}" presName="diagram" presStyleCnt="0">
        <dgm:presLayoutVars>
          <dgm:dir/>
          <dgm:animLvl val="lvl"/>
          <dgm:resizeHandles val="exact"/>
        </dgm:presLayoutVars>
      </dgm:prSet>
      <dgm:spPr/>
    </dgm:pt>
    <dgm:pt modelId="{258E1ABC-A882-4DDD-8D2F-529ACB2A0196}" type="pres">
      <dgm:prSet presAssocID="{4FB46F36-3E56-460F-B297-8BF0890B4DE1}" presName="compNode" presStyleCnt="0"/>
      <dgm:spPr/>
    </dgm:pt>
    <dgm:pt modelId="{0DB7A4BB-133A-48F9-B6EC-B71F4F8321D2}" type="pres">
      <dgm:prSet presAssocID="{4FB46F36-3E56-460F-B297-8BF0890B4DE1}" presName="childRect" presStyleLbl="bgAcc1" presStyleIdx="0" presStyleCnt="4" custScaleX="143083">
        <dgm:presLayoutVars>
          <dgm:bulletEnabled val="1"/>
        </dgm:presLayoutVars>
      </dgm:prSet>
      <dgm:spPr/>
    </dgm:pt>
    <dgm:pt modelId="{7B0AB142-D4CC-45D4-9A9C-CA960A5FD740}" type="pres">
      <dgm:prSet presAssocID="{4FB46F36-3E56-460F-B297-8BF0890B4DE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255FE5D-0974-4902-A91F-46E32D0C6F12}" type="pres">
      <dgm:prSet presAssocID="{4FB46F36-3E56-460F-B297-8BF0890B4DE1}" presName="parentRect" presStyleLbl="alignNode1" presStyleIdx="0" presStyleCnt="4" custScaleX="144570"/>
      <dgm:spPr/>
    </dgm:pt>
    <dgm:pt modelId="{1283D76F-06D1-42A6-9BF8-84F8C99A8C43}" type="pres">
      <dgm:prSet presAssocID="{4FB46F36-3E56-460F-B297-8BF0890B4DE1}" presName="adorn" presStyleLbl="fgAccFollowNode1" presStyleIdx="0" presStyleCnt="4" custLinFactNeighborX="37394" custLinFactNeighborY="3092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2A521F8C-E34C-4710-9AB0-9E05633D4B98}" type="pres">
      <dgm:prSet presAssocID="{725AB7F9-3593-443A-9AC1-9548603D036A}" presName="sibTrans" presStyleLbl="sibTrans2D1" presStyleIdx="0" presStyleCnt="0"/>
      <dgm:spPr/>
    </dgm:pt>
    <dgm:pt modelId="{58AD61BA-988A-450A-A1C8-C86D8F4E5480}" type="pres">
      <dgm:prSet presAssocID="{F9BFA486-A1C1-4CBE-9C30-F2C150BD3534}" presName="compNode" presStyleCnt="0"/>
      <dgm:spPr/>
    </dgm:pt>
    <dgm:pt modelId="{A44AB50C-3E37-4C0C-9A57-28CA45D065A7}" type="pres">
      <dgm:prSet presAssocID="{F9BFA486-A1C1-4CBE-9C30-F2C150BD3534}" presName="childRect" presStyleLbl="bgAcc1" presStyleIdx="1" presStyleCnt="4" custScaleX="154204">
        <dgm:presLayoutVars>
          <dgm:bulletEnabled val="1"/>
        </dgm:presLayoutVars>
      </dgm:prSet>
      <dgm:spPr/>
    </dgm:pt>
    <dgm:pt modelId="{340E562A-3FF4-476C-9BC1-E693A4EEBD8A}" type="pres">
      <dgm:prSet presAssocID="{F9BFA486-A1C1-4CBE-9C30-F2C150BD353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7888C23-CA51-4D81-89FD-761486F2736E}" type="pres">
      <dgm:prSet presAssocID="{F9BFA486-A1C1-4CBE-9C30-F2C150BD3534}" presName="parentRect" presStyleLbl="alignNode1" presStyleIdx="1" presStyleCnt="4" custScaleX="154495"/>
      <dgm:spPr/>
    </dgm:pt>
    <dgm:pt modelId="{C93C4A41-4C74-4BC0-9D61-A335FA191A40}" type="pres">
      <dgm:prSet presAssocID="{F9BFA486-A1C1-4CBE-9C30-F2C150BD3534}" presName="adorn" presStyleLbl="fgAccFollowNode1" presStyleIdx="1" presStyleCnt="4" custLinFactNeighborX="60694" custLinFactNeighborY="3092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2848E0FC-3FFF-4F27-B27D-B683F25FA4C5}" type="pres">
      <dgm:prSet presAssocID="{9207CEA1-31C5-4039-9EBA-D8E7BAA63D55}" presName="sibTrans" presStyleLbl="sibTrans2D1" presStyleIdx="0" presStyleCnt="0"/>
      <dgm:spPr/>
    </dgm:pt>
    <dgm:pt modelId="{9B95944E-C084-4857-B0A9-3A7647CDA3C0}" type="pres">
      <dgm:prSet presAssocID="{37C81CF3-8BFD-4B28-87E9-1D9E13363FD8}" presName="compNode" presStyleCnt="0"/>
      <dgm:spPr/>
    </dgm:pt>
    <dgm:pt modelId="{85ECA4A3-8718-4DD2-80A9-6B22FD52784B}" type="pres">
      <dgm:prSet presAssocID="{37C81CF3-8BFD-4B28-87E9-1D9E13363FD8}" presName="childRect" presStyleLbl="bgAcc1" presStyleIdx="2" presStyleCnt="4" custScaleX="150895">
        <dgm:presLayoutVars>
          <dgm:bulletEnabled val="1"/>
        </dgm:presLayoutVars>
      </dgm:prSet>
      <dgm:spPr/>
    </dgm:pt>
    <dgm:pt modelId="{E6AB1B68-53E5-4880-A183-38F54A97DB17}" type="pres">
      <dgm:prSet presAssocID="{37C81CF3-8BFD-4B28-87E9-1D9E13363FD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3BA95E4-85DB-402F-B291-943516301059}" type="pres">
      <dgm:prSet presAssocID="{37C81CF3-8BFD-4B28-87E9-1D9E13363FD8}" presName="parentRect" presStyleLbl="alignNode1" presStyleIdx="2" presStyleCnt="4" custScaleX="150895"/>
      <dgm:spPr/>
    </dgm:pt>
    <dgm:pt modelId="{979E152E-1673-424F-8839-3699CDBA28C1}" type="pres">
      <dgm:prSet presAssocID="{37C81CF3-8BFD-4B28-87E9-1D9E13363FD8}" presName="adorn" presStyleLbl="fgAccFollowNode1" presStyleIdx="2" presStyleCnt="4" custLinFactNeighborX="48000" custLinFactNeighborY="3092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0CD1F2-77A9-4753-9F72-F12BF2A42DC9}" type="pres">
      <dgm:prSet presAssocID="{7FC06595-BDE1-484D-AC5B-42B40EBD0FE1}" presName="sibTrans" presStyleLbl="sibTrans2D1" presStyleIdx="0" presStyleCnt="0"/>
      <dgm:spPr/>
    </dgm:pt>
    <dgm:pt modelId="{F25ECF9C-58D0-4C24-BEDB-3BDF64B12FE9}" type="pres">
      <dgm:prSet presAssocID="{22C3E122-1B18-456D-9D53-1A359FBC0685}" presName="compNode" presStyleCnt="0"/>
      <dgm:spPr/>
    </dgm:pt>
    <dgm:pt modelId="{5361D353-74F5-45B3-829A-826B3D4504A9}" type="pres">
      <dgm:prSet presAssocID="{22C3E122-1B18-456D-9D53-1A359FBC0685}" presName="childRect" presStyleLbl="bgAcc1" presStyleIdx="3" presStyleCnt="4" custScaleX="455166" custScaleY="211835">
        <dgm:presLayoutVars>
          <dgm:bulletEnabled val="1"/>
        </dgm:presLayoutVars>
      </dgm:prSet>
      <dgm:spPr/>
    </dgm:pt>
    <dgm:pt modelId="{2C0B57C7-0900-4EB6-8FC4-E7987F4A63D7}" type="pres">
      <dgm:prSet presAssocID="{22C3E122-1B18-456D-9D53-1A359FBC068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440B4A8-3514-4E95-B4A0-181CABA8A5A9}" type="pres">
      <dgm:prSet presAssocID="{22C3E122-1B18-456D-9D53-1A359FBC0685}" presName="parentRect" presStyleLbl="alignNode1" presStyleIdx="3" presStyleCnt="4" custScaleX="344990" custLinFactNeighborX="734" custLinFactNeighborY="51566"/>
      <dgm:spPr/>
    </dgm:pt>
    <dgm:pt modelId="{650250AC-5DFF-4178-8F5B-219B3F92F5EF}" type="pres">
      <dgm:prSet presAssocID="{22C3E122-1B18-456D-9D53-1A359FBC0685}" presName="adorn" presStyleLbl="fgAccFollowNode1" presStyleIdx="3" presStyleCnt="4" custScaleX="180728" custScaleY="194133" custLinFactX="127776" custLinFactY="-170452" custLinFactNeighborX="200000" custLinFactNeighborY="-20000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</dgm:ptLst>
  <dgm:cxnLst>
    <dgm:cxn modelId="{3B137F08-F568-47DA-B4BA-69387CD575C8}" srcId="{22C3E122-1B18-456D-9D53-1A359FBC0685}" destId="{ED318ED2-D6C3-4568-AD1C-6D336D16F7D1}" srcOrd="5" destOrd="0" parTransId="{5205FC63-AB3F-4250-B7F9-593794D21AFB}" sibTransId="{D315BDC1-71D9-4150-89C6-512B1939F48D}"/>
    <dgm:cxn modelId="{F1F3AD0A-060A-4094-B5C0-82B7486CC27A}" srcId="{DD2BB727-8072-4FC1-AE41-7B0D96459A84}" destId="{280F605F-B75C-4139-ABD4-4A9C854E6986}" srcOrd="0" destOrd="0" parTransId="{B26C43CA-3BDA-4760-BE50-20AA81B937A4}" sibTransId="{93F0121C-E516-4A3E-95FC-26BA5513AAF9}"/>
    <dgm:cxn modelId="{ADDEB20C-5F90-4595-A99F-37671499A5AA}" type="presOf" srcId="{983D9DA2-F8B1-4DCC-BBDA-2FC237506B52}" destId="{A44AB50C-3E37-4C0C-9A57-28CA45D065A7}" srcOrd="0" destOrd="0" presId="urn:microsoft.com/office/officeart/2005/8/layout/bList2"/>
    <dgm:cxn modelId="{C57C310F-CA28-4C96-99EF-9DDB3ABFDA53}" type="presOf" srcId="{4FB46F36-3E56-460F-B297-8BF0890B4DE1}" destId="{D255FE5D-0974-4902-A91F-46E32D0C6F12}" srcOrd="1" destOrd="0" presId="urn:microsoft.com/office/officeart/2005/8/layout/bList2"/>
    <dgm:cxn modelId="{3A209E11-AA5C-4B7B-A10B-56EAF8BC1741}" type="presOf" srcId="{37C81CF3-8BFD-4B28-87E9-1D9E13363FD8}" destId="{E6AB1B68-53E5-4880-A183-38F54A97DB17}" srcOrd="0" destOrd="0" presId="urn:microsoft.com/office/officeart/2005/8/layout/bList2"/>
    <dgm:cxn modelId="{D0395719-7CBB-4D70-A851-1F9AD71F2AB7}" srcId="{F9BFA486-A1C1-4CBE-9C30-F2C150BD3534}" destId="{983D9DA2-F8B1-4DCC-BBDA-2FC237506B52}" srcOrd="0" destOrd="0" parTransId="{0F901BA8-EC41-4B39-B851-CAECC4B06E13}" sibTransId="{51BC210A-3820-4557-BECC-F7C829835135}"/>
    <dgm:cxn modelId="{EB654436-1A23-4516-865B-E841455F4976}" srcId="{37C81CF3-8BFD-4B28-87E9-1D9E13363FD8}" destId="{4ABA3CA5-6F54-486A-99D7-6C698299CC3D}" srcOrd="0" destOrd="0" parTransId="{41B9DE16-2673-4910-8A3D-AD2019605161}" sibTransId="{31C41CC4-EBF5-4F27-9F6E-0B9E6259C88B}"/>
    <dgm:cxn modelId="{C381A239-8174-430D-ACFC-EF01CF1F16C3}" type="presOf" srcId="{ED318ED2-D6C3-4568-AD1C-6D336D16F7D1}" destId="{5361D353-74F5-45B3-829A-826B3D4504A9}" srcOrd="0" destOrd="6" presId="urn:microsoft.com/office/officeart/2005/8/layout/bList2"/>
    <dgm:cxn modelId="{61AC873D-2D30-4FC2-B234-A25A78B99A6D}" srcId="{22C3E122-1B18-456D-9D53-1A359FBC0685}" destId="{0A843D07-7897-4D35-BC98-4822D0A71354}" srcOrd="2" destOrd="0" parTransId="{B7EE2F41-D17B-459A-A875-4295FA6C0C5C}" sibTransId="{33831B7E-2F46-478D-8FD7-4D1EE3FE83CC}"/>
    <dgm:cxn modelId="{D9B2C140-AEDF-4520-A19F-3922DF4CC968}" type="presOf" srcId="{7FC06595-BDE1-484D-AC5B-42B40EBD0FE1}" destId="{C70CD1F2-77A9-4753-9F72-F12BF2A42DC9}" srcOrd="0" destOrd="0" presId="urn:microsoft.com/office/officeart/2005/8/layout/bList2"/>
    <dgm:cxn modelId="{23918760-12AF-4695-AE3B-0B91C069D2A2}" srcId="{22C3E122-1B18-456D-9D53-1A359FBC0685}" destId="{D705EFC6-CBAD-4592-9B70-96A644E2828F}" srcOrd="4" destOrd="0" parTransId="{A26EE789-E073-4244-9708-0F77961A538A}" sibTransId="{74031EF6-EAEA-461A-AE5D-E208C4E9728E}"/>
    <dgm:cxn modelId="{79920961-2EA3-407C-A46A-04CFA32DBB47}" srcId="{F9BFA486-A1C1-4CBE-9C30-F2C150BD3534}" destId="{826D135B-DE07-44BA-B6BA-FB1DEE08A4EC}" srcOrd="1" destOrd="0" parTransId="{EDD25775-EAD7-44F7-8E29-A07232D4A09E}" sibTransId="{9AEF112A-0B81-4033-9B1B-2F044F737993}"/>
    <dgm:cxn modelId="{98668462-9327-4781-9FD4-A7B2C63084B7}" type="presOf" srcId="{826D135B-DE07-44BA-B6BA-FB1DEE08A4EC}" destId="{A44AB50C-3E37-4C0C-9A57-28CA45D065A7}" srcOrd="0" destOrd="1" presId="urn:microsoft.com/office/officeart/2005/8/layout/bList2"/>
    <dgm:cxn modelId="{52CDC742-F41B-4227-A9E9-D9BFA9280AF8}" type="presOf" srcId="{22C3E122-1B18-456D-9D53-1A359FBC0685}" destId="{2C0B57C7-0900-4EB6-8FC4-E7987F4A63D7}" srcOrd="0" destOrd="0" presId="urn:microsoft.com/office/officeart/2005/8/layout/bList2"/>
    <dgm:cxn modelId="{BAAA7163-F3CF-4CEA-AEA3-BFBAE72DD714}" type="presOf" srcId="{4FB46F36-3E56-460F-B297-8BF0890B4DE1}" destId="{7B0AB142-D4CC-45D4-9A9C-CA960A5FD740}" srcOrd="0" destOrd="0" presId="urn:microsoft.com/office/officeart/2005/8/layout/bList2"/>
    <dgm:cxn modelId="{33F4D46C-3FF5-4354-8BCE-5509DDF942FD}" srcId="{22C3E122-1B18-456D-9D53-1A359FBC0685}" destId="{DD2BB727-8072-4FC1-AE41-7B0D96459A84}" srcOrd="0" destOrd="0" parTransId="{1B2A4A27-DEB1-4AB4-9002-B8600C918DD1}" sibTransId="{A1F15311-51E9-4530-9766-9FD8A9440D57}"/>
    <dgm:cxn modelId="{BE12B551-3D0A-4AAD-AA9F-788BF17C80CB}" type="presOf" srcId="{F9BFA486-A1C1-4CBE-9C30-F2C150BD3534}" destId="{D7888C23-CA51-4D81-89FD-761486F2736E}" srcOrd="1" destOrd="0" presId="urn:microsoft.com/office/officeart/2005/8/layout/bList2"/>
    <dgm:cxn modelId="{4D330453-4B37-4539-B78A-8BC416693B88}" srcId="{37C81CF3-8BFD-4B28-87E9-1D9E13363FD8}" destId="{20FDFA92-F3E6-4C44-B22F-54F1E52C5F55}" srcOrd="1" destOrd="0" parTransId="{4A9F6FBE-FE8A-4A81-98E8-314AF22EB23A}" sibTransId="{6CA3777D-1298-4079-9FAE-6C23F5765028}"/>
    <dgm:cxn modelId="{93420A74-6741-4953-9565-EED2FC180D6C}" type="presOf" srcId="{DD2BB727-8072-4FC1-AE41-7B0D96459A84}" destId="{5361D353-74F5-45B3-829A-826B3D4504A9}" srcOrd="0" destOrd="0" presId="urn:microsoft.com/office/officeart/2005/8/layout/bList2"/>
    <dgm:cxn modelId="{269B527E-45E9-4041-AECF-3165A706F92A}" srcId="{2E6D174A-46C5-4F23-BB48-5D9293C09CFE}" destId="{F9BFA486-A1C1-4CBE-9C30-F2C150BD3534}" srcOrd="1" destOrd="0" parTransId="{B018C4C7-7A48-4C32-9681-EF1405AA696A}" sibTransId="{9207CEA1-31C5-4039-9EBA-D8E7BAA63D55}"/>
    <dgm:cxn modelId="{C457E381-6520-4328-A082-3A6446F10EA4}" type="presOf" srcId="{2E6D174A-46C5-4F23-BB48-5D9293C09CFE}" destId="{E24D5637-D3ED-40B8-8A8F-AB93AA3A20B4}" srcOrd="0" destOrd="0" presId="urn:microsoft.com/office/officeart/2005/8/layout/bList2"/>
    <dgm:cxn modelId="{1FB9C689-2213-4E54-9FF9-EF2960DB4E28}" type="presOf" srcId="{0A843D07-7897-4D35-BC98-4822D0A71354}" destId="{5361D353-74F5-45B3-829A-826B3D4504A9}" srcOrd="0" destOrd="3" presId="urn:microsoft.com/office/officeart/2005/8/layout/bList2"/>
    <dgm:cxn modelId="{9B80FB8D-7F05-4E78-A56B-E4E6CFB77D14}" srcId="{F9BFA486-A1C1-4CBE-9C30-F2C150BD3534}" destId="{AEE95EB9-01D2-4E80-9174-49130E4D4E34}" srcOrd="2" destOrd="0" parTransId="{F37ED9C5-4C70-4BB3-ACD1-149761246967}" sibTransId="{057083CB-D197-4609-ADDD-B858746D191A}"/>
    <dgm:cxn modelId="{4143B393-2C7F-4F5E-95E8-9678BA39E743}" srcId="{22C3E122-1B18-456D-9D53-1A359FBC0685}" destId="{DCA4F593-493F-40F5-88EE-51A7883627D5}" srcOrd="1" destOrd="0" parTransId="{6BB03442-C765-4AD8-8301-6249996FD81B}" sibTransId="{076ABDBD-1BF2-4527-B808-69286B9500C3}"/>
    <dgm:cxn modelId="{425F9496-2EC3-4957-8A35-9642E393FBDF}" type="presOf" srcId="{D34CC06E-E4B2-408B-A000-D2A2231C030E}" destId="{5361D353-74F5-45B3-829A-826B3D4504A9}" srcOrd="0" destOrd="4" presId="urn:microsoft.com/office/officeart/2005/8/layout/bList2"/>
    <dgm:cxn modelId="{8895EF9A-2EF4-47C1-8C1E-F1F93623BBC6}" type="presOf" srcId="{4ABA3CA5-6F54-486A-99D7-6C698299CC3D}" destId="{85ECA4A3-8718-4DD2-80A9-6B22FD52784B}" srcOrd="0" destOrd="0" presId="urn:microsoft.com/office/officeart/2005/8/layout/bList2"/>
    <dgm:cxn modelId="{05DACE9C-AD48-4CAE-81E4-3989E3F12EFE}" srcId="{4FB46F36-3E56-460F-B297-8BF0890B4DE1}" destId="{CBF5F316-72CF-4088-9A31-69DCDA75B258}" srcOrd="0" destOrd="0" parTransId="{740098DD-CE4E-4995-BDB3-FEFDBAAD558A}" sibTransId="{457F8E18-2F41-406B-A682-B66CC802B6AD}"/>
    <dgm:cxn modelId="{0BA1EDAF-B693-4FA7-90D5-6209D23DD993}" srcId="{4FB46F36-3E56-460F-B297-8BF0890B4DE1}" destId="{022F3574-5412-42A4-83E9-CD7DEE05C505}" srcOrd="1" destOrd="0" parTransId="{4D9BBA75-C605-490D-AC71-50DB85436067}" sibTransId="{2DE4EC73-00E7-4E31-9051-97429CEF5838}"/>
    <dgm:cxn modelId="{36D25CB7-AD0D-4466-AE88-86C05D6054E1}" type="presOf" srcId="{9207CEA1-31C5-4039-9EBA-D8E7BAA63D55}" destId="{2848E0FC-3FFF-4F27-B27D-B683F25FA4C5}" srcOrd="0" destOrd="0" presId="urn:microsoft.com/office/officeart/2005/8/layout/bList2"/>
    <dgm:cxn modelId="{9B91DFB8-2C44-4678-B3A8-13836E2707DB}" type="presOf" srcId="{20FDFA92-F3E6-4C44-B22F-54F1E52C5F55}" destId="{85ECA4A3-8718-4DD2-80A9-6B22FD52784B}" srcOrd="0" destOrd="1" presId="urn:microsoft.com/office/officeart/2005/8/layout/bList2"/>
    <dgm:cxn modelId="{F308ADC4-04EE-48EE-BE5B-A1A96215C9E8}" srcId="{2E6D174A-46C5-4F23-BB48-5D9293C09CFE}" destId="{4FB46F36-3E56-460F-B297-8BF0890B4DE1}" srcOrd="0" destOrd="0" parTransId="{24FD3D38-2D2D-42D7-8021-DEC786978D83}" sibTransId="{725AB7F9-3593-443A-9AC1-9548603D036A}"/>
    <dgm:cxn modelId="{72AE7BC6-1758-4C9F-9637-8A63D58F2DC1}" type="presOf" srcId="{DCA4F593-493F-40F5-88EE-51A7883627D5}" destId="{5361D353-74F5-45B3-829A-826B3D4504A9}" srcOrd="0" destOrd="2" presId="urn:microsoft.com/office/officeart/2005/8/layout/bList2"/>
    <dgm:cxn modelId="{ADD49ECA-5813-41A8-82B3-47C584B1D563}" type="presOf" srcId="{AEE95EB9-01D2-4E80-9174-49130E4D4E34}" destId="{A44AB50C-3E37-4C0C-9A57-28CA45D065A7}" srcOrd="0" destOrd="2" presId="urn:microsoft.com/office/officeart/2005/8/layout/bList2"/>
    <dgm:cxn modelId="{6F83F9D5-509E-4045-954B-39C4D623662F}" type="presOf" srcId="{22C3E122-1B18-456D-9D53-1A359FBC0685}" destId="{F440B4A8-3514-4E95-B4A0-181CABA8A5A9}" srcOrd="1" destOrd="0" presId="urn:microsoft.com/office/officeart/2005/8/layout/bList2"/>
    <dgm:cxn modelId="{5AF2E3D7-F10A-4C37-A238-04BE667E66FF}" srcId="{2E6D174A-46C5-4F23-BB48-5D9293C09CFE}" destId="{22C3E122-1B18-456D-9D53-1A359FBC0685}" srcOrd="3" destOrd="0" parTransId="{2FC1514A-BF3E-468C-A966-EC2B7CFB0018}" sibTransId="{5886F7C3-DC5F-426E-AB2C-3D2434E0643E}"/>
    <dgm:cxn modelId="{70D293D9-47E8-4962-BEC9-70FAB2CF8E3A}" type="presOf" srcId="{D705EFC6-CBAD-4592-9B70-96A644E2828F}" destId="{5361D353-74F5-45B3-829A-826B3D4504A9}" srcOrd="0" destOrd="5" presId="urn:microsoft.com/office/officeart/2005/8/layout/bList2"/>
    <dgm:cxn modelId="{320CFCDC-4C10-4742-BB4E-0EF63D4E4D6A}" type="presOf" srcId="{37C81CF3-8BFD-4B28-87E9-1D9E13363FD8}" destId="{43BA95E4-85DB-402F-B291-943516301059}" srcOrd="1" destOrd="0" presId="urn:microsoft.com/office/officeart/2005/8/layout/bList2"/>
    <dgm:cxn modelId="{373DDFDF-827C-41D7-84B1-59329DC00363}" srcId="{22C3E122-1B18-456D-9D53-1A359FBC0685}" destId="{D34CC06E-E4B2-408B-A000-D2A2231C030E}" srcOrd="3" destOrd="0" parTransId="{6FBC708A-544D-4176-BEE7-13012DBC6331}" sibTransId="{00705D42-4C86-41C3-B393-E305A3E896D8}"/>
    <dgm:cxn modelId="{084C7CE6-FAA9-4996-9F98-0EFCF9DDB553}" type="presOf" srcId="{280F605F-B75C-4139-ABD4-4A9C854E6986}" destId="{5361D353-74F5-45B3-829A-826B3D4504A9}" srcOrd="0" destOrd="1" presId="urn:microsoft.com/office/officeart/2005/8/layout/bList2"/>
    <dgm:cxn modelId="{970C33E8-7590-435B-8D82-AA78DB099B36}" type="presOf" srcId="{022F3574-5412-42A4-83E9-CD7DEE05C505}" destId="{0DB7A4BB-133A-48F9-B6EC-B71F4F8321D2}" srcOrd="0" destOrd="1" presId="urn:microsoft.com/office/officeart/2005/8/layout/bList2"/>
    <dgm:cxn modelId="{BD0C3FEB-F34B-4051-84B1-1FB9A6AD2ED8}" srcId="{2E6D174A-46C5-4F23-BB48-5D9293C09CFE}" destId="{37C81CF3-8BFD-4B28-87E9-1D9E13363FD8}" srcOrd="2" destOrd="0" parTransId="{11BEFF94-FEFA-41F2-B8B4-86EDF0FBCEA1}" sibTransId="{7FC06595-BDE1-484D-AC5B-42B40EBD0FE1}"/>
    <dgm:cxn modelId="{2BEA3AF3-E686-4A8A-B0AD-80B607ED0954}" type="presOf" srcId="{CBF5F316-72CF-4088-9A31-69DCDA75B258}" destId="{0DB7A4BB-133A-48F9-B6EC-B71F4F8321D2}" srcOrd="0" destOrd="0" presId="urn:microsoft.com/office/officeart/2005/8/layout/bList2"/>
    <dgm:cxn modelId="{9B6473F6-61CD-4354-85D1-D4511F58A109}" type="presOf" srcId="{F9BFA486-A1C1-4CBE-9C30-F2C150BD3534}" destId="{340E562A-3FF4-476C-9BC1-E693A4EEBD8A}" srcOrd="0" destOrd="0" presId="urn:microsoft.com/office/officeart/2005/8/layout/bList2"/>
    <dgm:cxn modelId="{ECAAF3FA-0B96-4DF1-A36F-B6B0B30F0FCF}" type="presOf" srcId="{725AB7F9-3593-443A-9AC1-9548603D036A}" destId="{2A521F8C-E34C-4710-9AB0-9E05633D4B98}" srcOrd="0" destOrd="0" presId="urn:microsoft.com/office/officeart/2005/8/layout/bList2"/>
    <dgm:cxn modelId="{91ABC205-A0D2-46A2-A979-552FAEFE68AC}" type="presParOf" srcId="{E24D5637-D3ED-40B8-8A8F-AB93AA3A20B4}" destId="{258E1ABC-A882-4DDD-8D2F-529ACB2A0196}" srcOrd="0" destOrd="0" presId="urn:microsoft.com/office/officeart/2005/8/layout/bList2"/>
    <dgm:cxn modelId="{3E812256-8D98-4EC8-87E8-475D2310210B}" type="presParOf" srcId="{258E1ABC-A882-4DDD-8D2F-529ACB2A0196}" destId="{0DB7A4BB-133A-48F9-B6EC-B71F4F8321D2}" srcOrd="0" destOrd="0" presId="urn:microsoft.com/office/officeart/2005/8/layout/bList2"/>
    <dgm:cxn modelId="{7ADDE0E7-4DEC-465A-8F2C-23FC50436E18}" type="presParOf" srcId="{258E1ABC-A882-4DDD-8D2F-529ACB2A0196}" destId="{7B0AB142-D4CC-45D4-9A9C-CA960A5FD740}" srcOrd="1" destOrd="0" presId="urn:microsoft.com/office/officeart/2005/8/layout/bList2"/>
    <dgm:cxn modelId="{86D76C87-4FD2-49E7-8D7E-41EAB5C42ADB}" type="presParOf" srcId="{258E1ABC-A882-4DDD-8D2F-529ACB2A0196}" destId="{D255FE5D-0974-4902-A91F-46E32D0C6F12}" srcOrd="2" destOrd="0" presId="urn:microsoft.com/office/officeart/2005/8/layout/bList2"/>
    <dgm:cxn modelId="{061990E5-3E9A-4A6D-BD90-57B5E751580E}" type="presParOf" srcId="{258E1ABC-A882-4DDD-8D2F-529ACB2A0196}" destId="{1283D76F-06D1-42A6-9BF8-84F8C99A8C43}" srcOrd="3" destOrd="0" presId="urn:microsoft.com/office/officeart/2005/8/layout/bList2"/>
    <dgm:cxn modelId="{2574F188-E393-41A2-99AF-7B1B3C3DC5B0}" type="presParOf" srcId="{E24D5637-D3ED-40B8-8A8F-AB93AA3A20B4}" destId="{2A521F8C-E34C-4710-9AB0-9E05633D4B98}" srcOrd="1" destOrd="0" presId="urn:microsoft.com/office/officeart/2005/8/layout/bList2"/>
    <dgm:cxn modelId="{6A7BE247-C370-4486-92C6-34F0C490CD75}" type="presParOf" srcId="{E24D5637-D3ED-40B8-8A8F-AB93AA3A20B4}" destId="{58AD61BA-988A-450A-A1C8-C86D8F4E5480}" srcOrd="2" destOrd="0" presId="urn:microsoft.com/office/officeart/2005/8/layout/bList2"/>
    <dgm:cxn modelId="{DE0A632C-0C29-4315-B967-A9BA55C70D82}" type="presParOf" srcId="{58AD61BA-988A-450A-A1C8-C86D8F4E5480}" destId="{A44AB50C-3E37-4C0C-9A57-28CA45D065A7}" srcOrd="0" destOrd="0" presId="urn:microsoft.com/office/officeart/2005/8/layout/bList2"/>
    <dgm:cxn modelId="{AD5BF1EF-0EB5-43DF-BF1B-21F3559566D2}" type="presParOf" srcId="{58AD61BA-988A-450A-A1C8-C86D8F4E5480}" destId="{340E562A-3FF4-476C-9BC1-E693A4EEBD8A}" srcOrd="1" destOrd="0" presId="urn:microsoft.com/office/officeart/2005/8/layout/bList2"/>
    <dgm:cxn modelId="{DCEBD66D-3B25-46F8-B1ED-F4D6EDAD63BD}" type="presParOf" srcId="{58AD61BA-988A-450A-A1C8-C86D8F4E5480}" destId="{D7888C23-CA51-4D81-89FD-761486F2736E}" srcOrd="2" destOrd="0" presId="urn:microsoft.com/office/officeart/2005/8/layout/bList2"/>
    <dgm:cxn modelId="{E09F51D1-9EFD-48FA-8752-5D607BA22D6D}" type="presParOf" srcId="{58AD61BA-988A-450A-A1C8-C86D8F4E5480}" destId="{C93C4A41-4C74-4BC0-9D61-A335FA191A40}" srcOrd="3" destOrd="0" presId="urn:microsoft.com/office/officeart/2005/8/layout/bList2"/>
    <dgm:cxn modelId="{306F4493-5DC7-43ED-91C2-46B7016E6909}" type="presParOf" srcId="{E24D5637-D3ED-40B8-8A8F-AB93AA3A20B4}" destId="{2848E0FC-3FFF-4F27-B27D-B683F25FA4C5}" srcOrd="3" destOrd="0" presId="urn:microsoft.com/office/officeart/2005/8/layout/bList2"/>
    <dgm:cxn modelId="{5E9C1E1F-77FD-4438-ABD8-1EFA581F5BA9}" type="presParOf" srcId="{E24D5637-D3ED-40B8-8A8F-AB93AA3A20B4}" destId="{9B95944E-C084-4857-B0A9-3A7647CDA3C0}" srcOrd="4" destOrd="0" presId="urn:microsoft.com/office/officeart/2005/8/layout/bList2"/>
    <dgm:cxn modelId="{A0319A2F-D428-48BA-91F2-F0618A8F42BB}" type="presParOf" srcId="{9B95944E-C084-4857-B0A9-3A7647CDA3C0}" destId="{85ECA4A3-8718-4DD2-80A9-6B22FD52784B}" srcOrd="0" destOrd="0" presId="urn:microsoft.com/office/officeart/2005/8/layout/bList2"/>
    <dgm:cxn modelId="{03D52AA0-D075-4CCF-8F12-97B949976594}" type="presParOf" srcId="{9B95944E-C084-4857-B0A9-3A7647CDA3C0}" destId="{E6AB1B68-53E5-4880-A183-38F54A97DB17}" srcOrd="1" destOrd="0" presId="urn:microsoft.com/office/officeart/2005/8/layout/bList2"/>
    <dgm:cxn modelId="{07EF978B-668E-4091-BB2C-595C7B54F839}" type="presParOf" srcId="{9B95944E-C084-4857-B0A9-3A7647CDA3C0}" destId="{43BA95E4-85DB-402F-B291-943516301059}" srcOrd="2" destOrd="0" presId="urn:microsoft.com/office/officeart/2005/8/layout/bList2"/>
    <dgm:cxn modelId="{51F3E882-428F-4245-94D6-61E8BD02B7EB}" type="presParOf" srcId="{9B95944E-C084-4857-B0A9-3A7647CDA3C0}" destId="{979E152E-1673-424F-8839-3699CDBA28C1}" srcOrd="3" destOrd="0" presId="urn:microsoft.com/office/officeart/2005/8/layout/bList2"/>
    <dgm:cxn modelId="{CB182F01-B209-44FE-BEBD-F75AC2CD4F40}" type="presParOf" srcId="{E24D5637-D3ED-40B8-8A8F-AB93AA3A20B4}" destId="{C70CD1F2-77A9-4753-9F72-F12BF2A42DC9}" srcOrd="5" destOrd="0" presId="urn:microsoft.com/office/officeart/2005/8/layout/bList2"/>
    <dgm:cxn modelId="{53342DA4-55E0-47FF-8F94-5BA942149070}" type="presParOf" srcId="{E24D5637-D3ED-40B8-8A8F-AB93AA3A20B4}" destId="{F25ECF9C-58D0-4C24-BEDB-3BDF64B12FE9}" srcOrd="6" destOrd="0" presId="urn:microsoft.com/office/officeart/2005/8/layout/bList2"/>
    <dgm:cxn modelId="{29D19BFE-FFD8-41AD-BC6B-2AA2C69B7EC7}" type="presParOf" srcId="{F25ECF9C-58D0-4C24-BEDB-3BDF64B12FE9}" destId="{5361D353-74F5-45B3-829A-826B3D4504A9}" srcOrd="0" destOrd="0" presId="urn:microsoft.com/office/officeart/2005/8/layout/bList2"/>
    <dgm:cxn modelId="{334A7925-C939-4059-AB47-8049DE306E0C}" type="presParOf" srcId="{F25ECF9C-58D0-4C24-BEDB-3BDF64B12FE9}" destId="{2C0B57C7-0900-4EB6-8FC4-E7987F4A63D7}" srcOrd="1" destOrd="0" presId="urn:microsoft.com/office/officeart/2005/8/layout/bList2"/>
    <dgm:cxn modelId="{4DE5C68D-F360-4EF0-ADD1-A26BB615EA9E}" type="presParOf" srcId="{F25ECF9C-58D0-4C24-BEDB-3BDF64B12FE9}" destId="{F440B4A8-3514-4E95-B4A0-181CABA8A5A9}" srcOrd="2" destOrd="0" presId="urn:microsoft.com/office/officeart/2005/8/layout/bList2"/>
    <dgm:cxn modelId="{0A907760-D3A3-4B59-94C5-88CA8E23C744}" type="presParOf" srcId="{F25ECF9C-58D0-4C24-BEDB-3BDF64B12FE9}" destId="{650250AC-5DFF-4178-8F5B-219B3F92F5E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7A4BB-133A-48F9-B6EC-B71F4F8321D2}">
      <dsp:nvSpPr>
        <dsp:cNvPr id="0" name=""/>
        <dsp:cNvSpPr/>
      </dsp:nvSpPr>
      <dsp:spPr>
        <a:xfrm>
          <a:off x="174822" y="2107"/>
          <a:ext cx="2580960" cy="13465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使用正版教科書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不大量影印，超出合理使用範圍</a:t>
          </a:r>
        </a:p>
      </dsp:txBody>
      <dsp:txXfrm>
        <a:off x="206372" y="33657"/>
        <a:ext cx="2517860" cy="1314964"/>
      </dsp:txXfrm>
    </dsp:sp>
    <dsp:sp modelId="{D255FE5D-0974-4902-A91F-46E32D0C6F12}">
      <dsp:nvSpPr>
        <dsp:cNvPr id="0" name=""/>
        <dsp:cNvSpPr/>
      </dsp:nvSpPr>
      <dsp:spPr>
        <a:xfrm>
          <a:off x="161411" y="1348621"/>
          <a:ext cx="2607783" cy="57900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教科書</a:t>
          </a:r>
        </a:p>
      </dsp:txBody>
      <dsp:txXfrm>
        <a:off x="161411" y="1348621"/>
        <a:ext cx="1836467" cy="579001"/>
      </dsp:txXfrm>
    </dsp:sp>
    <dsp:sp modelId="{1283D76F-06D1-42A6-9BF8-84F8C99A8C43}">
      <dsp:nvSpPr>
        <dsp:cNvPr id="0" name=""/>
        <dsp:cNvSpPr/>
      </dsp:nvSpPr>
      <dsp:spPr>
        <a:xfrm>
          <a:off x="2120798" y="1635806"/>
          <a:ext cx="631337" cy="63133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AB50C-3E37-4C0C-9A57-28CA45D065A7}">
      <dsp:nvSpPr>
        <dsp:cNvPr id="0" name=""/>
        <dsp:cNvSpPr/>
      </dsp:nvSpPr>
      <dsp:spPr>
        <a:xfrm>
          <a:off x="2928229" y="2107"/>
          <a:ext cx="2781563" cy="13465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引用註明出處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符合合理使用範圍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取得授權</a:t>
          </a:r>
        </a:p>
      </dsp:txBody>
      <dsp:txXfrm>
        <a:off x="2959779" y="33657"/>
        <a:ext cx="2718463" cy="1314964"/>
      </dsp:txXfrm>
    </dsp:sp>
    <dsp:sp modelId="{D7888C23-CA51-4D81-89FD-761486F2736E}">
      <dsp:nvSpPr>
        <dsp:cNvPr id="0" name=""/>
        <dsp:cNvSpPr/>
      </dsp:nvSpPr>
      <dsp:spPr>
        <a:xfrm>
          <a:off x="2925604" y="1348621"/>
          <a:ext cx="2786812" cy="579001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教師自製教材</a:t>
          </a:r>
        </a:p>
      </dsp:txBody>
      <dsp:txXfrm>
        <a:off x="2925604" y="1348621"/>
        <a:ext cx="1962544" cy="579001"/>
      </dsp:txXfrm>
    </dsp:sp>
    <dsp:sp modelId="{C93C4A41-4C74-4BC0-9D61-A335FA191A40}">
      <dsp:nvSpPr>
        <dsp:cNvPr id="0" name=""/>
        <dsp:cNvSpPr/>
      </dsp:nvSpPr>
      <dsp:spPr>
        <a:xfrm>
          <a:off x="5121608" y="1635806"/>
          <a:ext cx="631337" cy="63133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CA4A3-8718-4DD2-80A9-6B22FD52784B}">
      <dsp:nvSpPr>
        <dsp:cNvPr id="0" name=""/>
        <dsp:cNvSpPr/>
      </dsp:nvSpPr>
      <dsp:spPr>
        <a:xfrm>
          <a:off x="5868827" y="2107"/>
          <a:ext cx="2721875" cy="13465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播放部份內容須合理使用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使用公播版影片</a:t>
          </a:r>
        </a:p>
      </dsp:txBody>
      <dsp:txXfrm>
        <a:off x="5900377" y="33657"/>
        <a:ext cx="2658775" cy="1314964"/>
      </dsp:txXfrm>
    </dsp:sp>
    <dsp:sp modelId="{43BA95E4-85DB-402F-B291-943516301059}">
      <dsp:nvSpPr>
        <dsp:cNvPr id="0" name=""/>
        <dsp:cNvSpPr/>
      </dsp:nvSpPr>
      <dsp:spPr>
        <a:xfrm>
          <a:off x="5868827" y="1348621"/>
          <a:ext cx="2721875" cy="57900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課堂播放影片</a:t>
          </a:r>
          <a:endParaRPr lang="zh-TW" altLang="en-US" sz="2200" kern="1200" dirty="0"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5868827" y="1348621"/>
        <a:ext cx="1916813" cy="579001"/>
      </dsp:txXfrm>
    </dsp:sp>
    <dsp:sp modelId="{979E152E-1673-424F-8839-3699CDBA28C1}">
      <dsp:nvSpPr>
        <dsp:cNvPr id="0" name=""/>
        <dsp:cNvSpPr/>
      </dsp:nvSpPr>
      <dsp:spPr>
        <a:xfrm>
          <a:off x="7952220" y="1635806"/>
          <a:ext cx="631337" cy="63133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1D353-74F5-45B3-829A-826B3D4504A9}">
      <dsp:nvSpPr>
        <dsp:cNvPr id="0" name=""/>
        <dsp:cNvSpPr/>
      </dsp:nvSpPr>
      <dsp:spPr>
        <a:xfrm>
          <a:off x="270867" y="2384615"/>
          <a:ext cx="8210378" cy="285238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網址：</a:t>
          </a:r>
          <a:r>
            <a:rPr lang="en-US" altLang="zh-TW" sz="2000" kern="1200" dirty="0"/>
            <a:t>http://www.tipo.gov.tw/</a:t>
          </a:r>
          <a:endParaRPr lang="zh-TW" altLang="en-US" sz="20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kern="1200" dirty="0"/>
            <a:t>  	</a:t>
          </a:r>
          <a:r>
            <a:rPr lang="en-US" altLang="zh-TW" sz="1600" kern="1200" dirty="0">
              <a:solidFill>
                <a:srgbClr val="FF0000"/>
              </a:solidFill>
            </a:rPr>
            <a:t>/</a:t>
          </a:r>
          <a:r>
            <a:rPr lang="zh-TW" altLang="en-US" sz="1600" kern="1200" dirty="0">
              <a:solidFill>
                <a:srgbClr val="FF0000"/>
              </a:solidFill>
            </a:rPr>
            <a:t>著作權</a:t>
          </a:r>
          <a:r>
            <a:rPr lang="en-US" altLang="zh-TW" sz="1600" kern="1200" dirty="0">
              <a:solidFill>
                <a:srgbClr val="FF0000"/>
              </a:solidFill>
            </a:rPr>
            <a:t>/</a:t>
          </a:r>
          <a:r>
            <a:rPr lang="zh-TW" altLang="en-US" sz="1600" kern="1200" dirty="0">
              <a:solidFill>
                <a:srgbClr val="FF0000"/>
              </a:solidFill>
            </a:rPr>
            <a:t>著作權知識</a:t>
          </a:r>
          <a:r>
            <a:rPr lang="en-US" altLang="zh-TW" sz="1600" kern="1200" dirty="0">
              <a:solidFill>
                <a:srgbClr val="FF0000"/>
              </a:solidFill>
            </a:rPr>
            <a:t>+/</a:t>
          </a:r>
          <a:r>
            <a:rPr lang="zh-TW" altLang="en-US" sz="1600" kern="1200" dirty="0">
              <a:solidFill>
                <a:srgbClr val="FF0000"/>
              </a:solidFill>
            </a:rPr>
            <a:t>校園著作權</a:t>
          </a:r>
          <a:endParaRPr lang="zh-TW" altLang="en-US" sz="2000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教師授課著作權錦囊</a:t>
          </a:r>
          <a:r>
            <a:rPr lang="en-US" altLang="en-US" sz="1800" kern="1200" dirty="0"/>
            <a:t>https://rad.ntsu.edu.tw/p/412-1009-58.php?Lang=zh-tw</a:t>
          </a:r>
          <a:endParaRPr lang="zh-TW" altLang="en-U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校園影印教科書之說明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有關學生在學期間完成報告之著作權歸屬說明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有關教師於課堂上播放影片之著作權說明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000" kern="1200" dirty="0"/>
        </a:p>
      </dsp:txBody>
      <dsp:txXfrm>
        <a:off x="337702" y="2451450"/>
        <a:ext cx="8076708" cy="2785553"/>
      </dsp:txXfrm>
    </dsp:sp>
    <dsp:sp modelId="{F440B4A8-3514-4E95-B4A0-181CABA8A5A9}">
      <dsp:nvSpPr>
        <dsp:cNvPr id="0" name=""/>
        <dsp:cNvSpPr/>
      </dsp:nvSpPr>
      <dsp:spPr>
        <a:xfrm>
          <a:off x="1277796" y="4782634"/>
          <a:ext cx="6223001" cy="579001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10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經濟部智慧財產權局網站資源多</a:t>
          </a:r>
          <a:endParaRPr lang="en-US" altLang="zh-TW" sz="2200" kern="1200" dirty="0"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1277796" y="4782634"/>
        <a:ext cx="4382395" cy="579001"/>
      </dsp:txXfrm>
    </dsp:sp>
    <dsp:sp modelId="{650250AC-5DFF-4178-8F5B-219B3F92F5EF}">
      <dsp:nvSpPr>
        <dsp:cNvPr id="0" name=""/>
        <dsp:cNvSpPr/>
      </dsp:nvSpPr>
      <dsp:spPr>
        <a:xfrm>
          <a:off x="6610009" y="1940086"/>
          <a:ext cx="1141003" cy="122563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8428" cy="513508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3992" y="2"/>
            <a:ext cx="3078428" cy="513508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r">
              <a:defRPr sz="1200"/>
            </a:lvl1pPr>
          </a:lstStyle>
          <a:p>
            <a:fld id="{0FE57747-9264-4B92-AB8D-F115C9E197EF}" type="datetimeFigureOut">
              <a:rPr lang="zh-TW" altLang="en-US" smtClean="0"/>
              <a:t>2026/5/25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8" cy="513507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r">
              <a:defRPr sz="1200"/>
            </a:lvl1pPr>
          </a:lstStyle>
          <a:p>
            <a:fld id="{6097F515-7780-4473-BC53-01611CF9CD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408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8428" cy="513508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992" y="2"/>
            <a:ext cx="3078428" cy="513508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r">
              <a:defRPr sz="1200"/>
            </a:lvl1pPr>
          </a:lstStyle>
          <a:p>
            <a:fld id="{EABE5F74-FDDF-4C41-BD8C-64B2B2169F7F}" type="datetimeFigureOut">
              <a:rPr lang="zh-TW" altLang="en-US" smtClean="0"/>
              <a:t>2026/5/25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8" tIns="47334" rIns="94668" bIns="4733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408" y="4925408"/>
            <a:ext cx="5683250" cy="4029879"/>
          </a:xfrm>
          <a:prstGeom prst="rect">
            <a:avLst/>
          </a:prstGeom>
        </p:spPr>
        <p:txBody>
          <a:bodyPr vert="horz" lIns="94668" tIns="47334" rIns="94668" bIns="47334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3507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r">
              <a:defRPr sz="1200"/>
            </a:lvl1pPr>
          </a:lstStyle>
          <a:p>
            <a:fld id="{F739EF83-780B-4A59-B0DA-F77CF01263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05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A58B-07F7-4AB0-8BAF-B30E84B41FA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2026/5/25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92DC-669C-4BDE-9241-1B3CE74F0A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C:\Users\admin\Desktop\首頁下幅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5"/>
          <a:stretch/>
        </p:blipFill>
        <p:spPr bwMode="auto">
          <a:xfrm>
            <a:off x="0" y="5649362"/>
            <a:ext cx="9142413" cy="120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首頁上幅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695"/>
            <a:ext cx="9250933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體大-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6" y="405556"/>
            <a:ext cx="2079140" cy="9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7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ECBC-4E4D-489A-AEBF-B7B7EC90C1E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2026/5/25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92DC-669C-4BDE-9241-1B3CE74F0A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6BE7-5325-4475-A957-C3576F6A27E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2026/5/25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92DC-669C-4BDE-9241-1B3CE74F0A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6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EA30-B869-43B2-A7EB-8AA8E907B09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2026/5/25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92DC-669C-4BDE-9241-1B3CE74F0A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70"/>
          <a:stretch/>
        </p:blipFill>
        <p:spPr>
          <a:xfrm>
            <a:off x="0" y="0"/>
            <a:ext cx="9144000" cy="1099335"/>
          </a:xfrm>
          <a:prstGeom prst="rect">
            <a:avLst/>
          </a:prstGeom>
        </p:spPr>
      </p:pic>
      <p:pic>
        <p:nvPicPr>
          <p:cNvPr id="8" name="Picture 4" descr="C:\Users\admin\Desktop\首頁下幅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6" b="32691"/>
          <a:stretch/>
        </p:blipFill>
        <p:spPr bwMode="auto">
          <a:xfrm>
            <a:off x="0" y="6309762"/>
            <a:ext cx="9142413" cy="5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5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708C-71F4-41DC-A4BF-FD7E2E69E83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2026/5/25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92DC-669C-4BDE-9241-1B3CE74F0A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7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4635-A624-4BE4-A0D2-A2D7F365AC7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2026/5/25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92DC-669C-4BDE-9241-1B3CE74F0A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4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AC64-FAE8-4C73-B55C-EF55474BB6E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2026/5/25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92DC-669C-4BDE-9241-1B3CE74F0A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9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5C8B-48E2-4238-B823-DEC1777F42C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2026/5/25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92DC-669C-4BDE-9241-1B3CE74F0A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5DCA-446D-4C30-A129-7DCC03D757C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2026/5/25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92DC-669C-4BDE-9241-1B3CE74F0A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5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09F7-FED0-49C8-9966-1A48E7B3567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2026/5/25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92DC-669C-4BDE-9241-1B3CE74F0A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4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AA5F-9075-4F9F-ADB7-29478CA8ED6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2026/5/25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92DC-669C-4BDE-9241-1B3CE74F0A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3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14188-E50B-4DBC-955E-29ABD6CB242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2026/5/25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F92DC-669C-4BDE-9241-1B3CE74F0A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0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900" y="1170660"/>
            <a:ext cx="8458200" cy="484041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92DC-669C-4BDE-9241-1B3CE74F0A62}" type="slidenum">
              <a:rPr lang="zh-TW" altLang="en-US" smtClean="0">
                <a:solidFill>
                  <a:schemeClr val="tx1"/>
                </a:solidFill>
              </a:rPr>
              <a:pPr/>
              <a:t>1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內容版面配置區 4">
            <a:extLst>
              <a:ext uri="{FF2B5EF4-FFF2-40B4-BE49-F238E27FC236}">
                <a16:creationId xmlns:a16="http://schemas.microsoft.com/office/drawing/2014/main" id="{0B8D14C4-EFF9-4B4F-9D09-4F9B004734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312568"/>
              </p:ext>
            </p:extLst>
          </p:nvPr>
        </p:nvGraphicFramePr>
        <p:xfrm>
          <a:off x="361406" y="1367246"/>
          <a:ext cx="8752114" cy="5506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投影片編號版面配置區 3">
            <a:extLst>
              <a:ext uri="{FF2B5EF4-FFF2-40B4-BE49-F238E27FC236}">
                <a16:creationId xmlns:a16="http://schemas.microsoft.com/office/drawing/2014/main" id="{7C4257D8-2CE4-45D8-85B9-E47F976ED6CA}"/>
              </a:ext>
            </a:extLst>
          </p:cNvPr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6F92DC-669C-4BDE-9241-1B3CE74F0A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151FCBC5-2A5E-4B23-A0C1-695B15993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98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智慧財產權宣導</a:t>
            </a:r>
          </a:p>
        </p:txBody>
      </p:sp>
    </p:spTree>
    <p:extLst>
      <p:ext uri="{BB962C8B-B14F-4D97-AF65-F5344CB8AC3E}">
        <p14:creationId xmlns:p14="http://schemas.microsoft.com/office/powerpoint/2010/main" val="1117645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900" y="1170660"/>
            <a:ext cx="8458200" cy="484041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92DC-669C-4BDE-9241-1B3CE74F0A62}" type="slidenum">
              <a:rPr lang="zh-TW" altLang="en-US" smtClean="0">
                <a:solidFill>
                  <a:schemeClr val="tx1"/>
                </a:solidFill>
              </a:rPr>
              <a:pPr/>
              <a:t>2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投影片編號版面配置區 3">
            <a:extLst>
              <a:ext uri="{FF2B5EF4-FFF2-40B4-BE49-F238E27FC236}">
                <a16:creationId xmlns:a16="http://schemas.microsoft.com/office/drawing/2014/main" id="{7C4257D8-2CE4-45D8-85B9-E47F976ED6CA}"/>
              </a:ext>
            </a:extLst>
          </p:cNvPr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6F92DC-669C-4BDE-9241-1B3CE74F0A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151FCBC5-2A5E-4B23-A0C1-695B15993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98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智慧財產權宣導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89490" y="1196341"/>
            <a:ext cx="7512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經濟部智慧財產局著作權主題網 </a:t>
            </a:r>
            <a:r>
              <a: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https://www.tipo.gov.tw/tw/copyright#</a:t>
            </a:r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383E098-9939-4ED2-BF0A-34B958CD7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81" y="1667668"/>
            <a:ext cx="4257677" cy="493685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06FF9F5-3FCC-450E-807C-5D746C9F0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67668"/>
            <a:ext cx="4407419" cy="477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92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3024</TotalTime>
  <Words>144</Words>
  <Application>Microsoft Office PowerPoint</Application>
  <PresentationFormat>如螢幕大小 (4:3)</PresentationFormat>
  <Paragraphs>28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微軟正黑體</vt:lpstr>
      <vt:lpstr>新細明體</vt:lpstr>
      <vt:lpstr>標楷體</vt:lpstr>
      <vt:lpstr>Arial</vt:lpstr>
      <vt:lpstr>Calibri</vt:lpstr>
      <vt:lpstr>Office 佈景主題</vt:lpstr>
      <vt:lpstr>智慧財產權宣導</vt:lpstr>
      <vt:lpstr>智慧財產權宣導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NTSU-TLC</dc:creator>
  <cp:lastModifiedBy>admin</cp:lastModifiedBy>
  <cp:revision>166</cp:revision>
  <cp:lastPrinted>2020-04-13T07:56:11Z</cp:lastPrinted>
  <dcterms:created xsi:type="dcterms:W3CDTF">2015-08-05T08:03:49Z</dcterms:created>
  <dcterms:modified xsi:type="dcterms:W3CDTF">2026-05-25T00:53:33Z</dcterms:modified>
</cp:coreProperties>
</file>