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88825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706" autoAdjust="0"/>
  </p:normalViewPr>
  <p:slideViewPr>
    <p:cSldViewPr>
      <p:cViewPr varScale="1">
        <p:scale>
          <a:sx n="90" d="100"/>
          <a:sy n="90" d="100"/>
        </p:scale>
        <p:origin x="416" y="56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79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16AC1BE-153F-48AF-87C8-102DBB6B177B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2021/8/17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C119DBA-4540-49B3-8FA9-6259387ECF9E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9AC546-BF72-46F6-B48E-FE63AF0C3C0A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3B36274-F2B9-4C45-BBB4-0EDF4CD651A7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altLang="zh-TW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007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</p:spPr>
      </p:pic>
      <p:sp>
        <p:nvSpPr>
          <p:cNvPr id="8" name="平行四邊形 7"/>
          <p:cNvSpPr/>
          <p:nvPr userDrawn="1"/>
        </p:nvSpPr>
        <p:spPr>
          <a:xfrm>
            <a:off x="842352" y="606206"/>
            <a:ext cx="10484024" cy="5573039"/>
          </a:xfrm>
          <a:custGeom>
            <a:avLst/>
            <a:gdLst>
              <a:gd name="connsiteX0" fmla="*/ 0 w 10896600"/>
              <a:gd name="connsiteY0" fmla="*/ 5410200 h 5410200"/>
              <a:gd name="connsiteX1" fmla="*/ 1352550 w 10896600"/>
              <a:gd name="connsiteY1" fmla="*/ 0 h 5410200"/>
              <a:gd name="connsiteX2" fmla="*/ 10896600 w 10896600"/>
              <a:gd name="connsiteY2" fmla="*/ 0 h 5410200"/>
              <a:gd name="connsiteX3" fmla="*/ 9544050 w 10896600"/>
              <a:gd name="connsiteY3" fmla="*/ 5410200 h 5410200"/>
              <a:gd name="connsiteX4" fmla="*/ 0 w 10896600"/>
              <a:gd name="connsiteY4" fmla="*/ 5410200 h 5410200"/>
              <a:gd name="connsiteX0" fmla="*/ 0 w 10733762"/>
              <a:gd name="connsiteY0" fmla="*/ 5234835 h 5410200"/>
              <a:gd name="connsiteX1" fmla="*/ 1189712 w 10733762"/>
              <a:gd name="connsiteY1" fmla="*/ 0 h 5410200"/>
              <a:gd name="connsiteX2" fmla="*/ 10733762 w 10733762"/>
              <a:gd name="connsiteY2" fmla="*/ 0 h 5410200"/>
              <a:gd name="connsiteX3" fmla="*/ 9381212 w 10733762"/>
              <a:gd name="connsiteY3" fmla="*/ 5410200 h 5410200"/>
              <a:gd name="connsiteX4" fmla="*/ 0 w 10733762"/>
              <a:gd name="connsiteY4" fmla="*/ 5234835 h 5410200"/>
              <a:gd name="connsiteX0" fmla="*/ 0 w 10771340"/>
              <a:gd name="connsiteY0" fmla="*/ 5360096 h 5410200"/>
              <a:gd name="connsiteX1" fmla="*/ 1227290 w 10771340"/>
              <a:gd name="connsiteY1" fmla="*/ 0 h 5410200"/>
              <a:gd name="connsiteX2" fmla="*/ 10771340 w 10771340"/>
              <a:gd name="connsiteY2" fmla="*/ 0 h 5410200"/>
              <a:gd name="connsiteX3" fmla="*/ 9418790 w 10771340"/>
              <a:gd name="connsiteY3" fmla="*/ 5410200 h 5410200"/>
              <a:gd name="connsiteX4" fmla="*/ 0 w 10771340"/>
              <a:gd name="connsiteY4" fmla="*/ 5360096 h 5410200"/>
              <a:gd name="connsiteX0" fmla="*/ 0 w 10771340"/>
              <a:gd name="connsiteY0" fmla="*/ 5360096 h 5360096"/>
              <a:gd name="connsiteX1" fmla="*/ 1227290 w 10771340"/>
              <a:gd name="connsiteY1" fmla="*/ 0 h 5360096"/>
              <a:gd name="connsiteX2" fmla="*/ 10771340 w 10771340"/>
              <a:gd name="connsiteY2" fmla="*/ 0 h 5360096"/>
              <a:gd name="connsiteX3" fmla="*/ 9819623 w 10771340"/>
              <a:gd name="connsiteY3" fmla="*/ 5335043 h 5360096"/>
              <a:gd name="connsiteX4" fmla="*/ 0 w 10771340"/>
              <a:gd name="connsiteY4" fmla="*/ 5360096 h 5360096"/>
              <a:gd name="connsiteX0" fmla="*/ 0 w 10345455"/>
              <a:gd name="connsiteY0" fmla="*/ 5573039 h 5573039"/>
              <a:gd name="connsiteX1" fmla="*/ 1227290 w 10345455"/>
              <a:gd name="connsiteY1" fmla="*/ 212943 h 5573039"/>
              <a:gd name="connsiteX2" fmla="*/ 10345455 w 10345455"/>
              <a:gd name="connsiteY2" fmla="*/ 0 h 5573039"/>
              <a:gd name="connsiteX3" fmla="*/ 9819623 w 10345455"/>
              <a:gd name="connsiteY3" fmla="*/ 5547986 h 5573039"/>
              <a:gd name="connsiteX4" fmla="*/ 0 w 10345455"/>
              <a:gd name="connsiteY4" fmla="*/ 5573039 h 5573039"/>
              <a:gd name="connsiteX0" fmla="*/ 100469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00469 w 10445924"/>
              <a:gd name="connsiteY4" fmla="*/ 5573039 h 5573039"/>
              <a:gd name="connsiteX0" fmla="*/ 376042 w 10445924"/>
              <a:gd name="connsiteY0" fmla="*/ 5435252 h 5547986"/>
              <a:gd name="connsiteX1" fmla="*/ 0 w 10445924"/>
              <a:gd name="connsiteY1" fmla="*/ 250521 h 5547986"/>
              <a:gd name="connsiteX2" fmla="*/ 10445924 w 10445924"/>
              <a:gd name="connsiteY2" fmla="*/ 0 h 5547986"/>
              <a:gd name="connsiteX3" fmla="*/ 9920092 w 10445924"/>
              <a:gd name="connsiteY3" fmla="*/ 5547986 h 5547986"/>
              <a:gd name="connsiteX4" fmla="*/ 376042 w 10445924"/>
              <a:gd name="connsiteY4" fmla="*/ 5435252 h 5547986"/>
              <a:gd name="connsiteX0" fmla="*/ 112995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12995 w 10445924"/>
              <a:gd name="connsiteY4" fmla="*/ 5573039 h 557303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67036 h 5592089"/>
              <a:gd name="connsiteX4" fmla="*/ 112995 w 10464974"/>
              <a:gd name="connsiteY4" fmla="*/ 5592089 h 559208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47986 h 5592089"/>
              <a:gd name="connsiteX4" fmla="*/ 112995 w 10464974"/>
              <a:gd name="connsiteY4" fmla="*/ 5592089 h 5592089"/>
              <a:gd name="connsiteX0" fmla="*/ 112995 w 10464974"/>
              <a:gd name="connsiteY0" fmla="*/ 5573039 h 5573039"/>
              <a:gd name="connsiteX1" fmla="*/ 0 w 10464974"/>
              <a:gd name="connsiteY1" fmla="*/ 269571 h 5573039"/>
              <a:gd name="connsiteX2" fmla="*/ 10464974 w 10464974"/>
              <a:gd name="connsiteY2" fmla="*/ 0 h 5573039"/>
              <a:gd name="connsiteX3" fmla="*/ 9920092 w 10464974"/>
              <a:gd name="connsiteY3" fmla="*/ 5547986 h 5573039"/>
              <a:gd name="connsiteX4" fmla="*/ 112995 w 10464974"/>
              <a:gd name="connsiteY4" fmla="*/ 5573039 h 5573039"/>
              <a:gd name="connsiteX0" fmla="*/ 132045 w 10484024"/>
              <a:gd name="connsiteY0" fmla="*/ 5573039 h 5573039"/>
              <a:gd name="connsiteX1" fmla="*/ 0 w 10484024"/>
              <a:gd name="connsiteY1" fmla="*/ 269571 h 5573039"/>
              <a:gd name="connsiteX2" fmla="*/ 10484024 w 10484024"/>
              <a:gd name="connsiteY2" fmla="*/ 0 h 5573039"/>
              <a:gd name="connsiteX3" fmla="*/ 9939142 w 10484024"/>
              <a:gd name="connsiteY3" fmla="*/ 5547986 h 5573039"/>
              <a:gd name="connsiteX4" fmla="*/ 132045 w 10484024"/>
              <a:gd name="connsiteY4" fmla="*/ 5573039 h 557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84024" h="5573039">
                <a:moveTo>
                  <a:pt x="132045" y="5573039"/>
                </a:moveTo>
                <a:lnTo>
                  <a:pt x="0" y="269571"/>
                </a:lnTo>
                <a:lnTo>
                  <a:pt x="10484024" y="0"/>
                </a:lnTo>
                <a:lnTo>
                  <a:pt x="9939142" y="5547986"/>
                </a:lnTo>
                <a:lnTo>
                  <a:pt x="132045" y="5573039"/>
                </a:lnTo>
                <a:close/>
              </a:path>
            </a:pathLst>
          </a:custGeom>
          <a:solidFill>
            <a:schemeClr val="bg2">
              <a:lumMod val="25000"/>
              <a:alpha val="73000"/>
            </a:schemeClr>
          </a:solidFill>
          <a:ln cap="rnd"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n>
                <a:noFill/>
              </a:ln>
              <a:solidFill>
                <a:schemeClr val="tx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 bwMode="white">
          <a:xfrm>
            <a:off x="1522413" y="914400"/>
            <a:ext cx="9144000" cy="3505200"/>
          </a:xfrm>
        </p:spPr>
        <p:txBody>
          <a:bodyPr rtlCol="0">
            <a:noAutofit/>
          </a:bodyPr>
          <a:lstStyle>
            <a:lvl1pPr>
              <a:defRPr sz="72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522413" y="4495800"/>
            <a:ext cx="8229600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1FF45DE-73A2-4604-A2AB-067F80B6F203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96752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6BC0C22-2F3B-418D-8DF0-94A4FC7E64BD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229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1" y="533400"/>
            <a:ext cx="8077201" cy="5592764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05B43E8-98F9-4FD2-9661-369CD8B43A48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57523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內容預留位置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6E420BF-458D-47FD-9A90-4ED2025A8D9F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7332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3" y="2514601"/>
            <a:ext cx="9144000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1065212" y="990600"/>
            <a:ext cx="8229600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>
          <a:xfrm>
            <a:off x="1517950" y="6327648"/>
            <a:ext cx="6862462" cy="27304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609012" y="6327648"/>
            <a:ext cx="1320059" cy="27304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4BC358D-34DD-4876-A041-93BB793C38E5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133012" y="6327648"/>
            <a:ext cx="990601" cy="27304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69015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9601200" cy="114300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 hasCustomPrompt="1"/>
          </p:nvPr>
        </p:nvSpPr>
        <p:spPr>
          <a:xfrm>
            <a:off x="1065212" y="1828800"/>
            <a:ext cx="4645152" cy="4191000"/>
          </a:xfrm>
        </p:spPr>
        <p:txBody>
          <a:bodyPr rtlCol="0">
            <a:normAutofit/>
          </a:bodyPr>
          <a:lstStyle>
            <a:lvl1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 hasCustomPrompt="1"/>
          </p:nvPr>
        </p:nvSpPr>
        <p:spPr>
          <a:xfrm>
            <a:off x="6018210" y="1828800"/>
            <a:ext cx="4648201" cy="4191000"/>
          </a:xfrm>
        </p:spPr>
        <p:txBody>
          <a:bodyPr rtlCol="0">
            <a:normAutofit/>
          </a:bodyPr>
          <a:lstStyle>
            <a:lvl1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959C484-A2D6-403F-A812-2F7893F69930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88629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67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9601200" cy="1143000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 hasCustomPrompt="1"/>
          </p:nvPr>
        </p:nvSpPr>
        <p:spPr>
          <a:xfrm>
            <a:off x="1065212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 hasCustomPrompt="1"/>
          </p:nvPr>
        </p:nvSpPr>
        <p:spPr>
          <a:xfrm>
            <a:off x="1065212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 hasCustomPrompt="1"/>
          </p:nvPr>
        </p:nvSpPr>
        <p:spPr>
          <a:xfrm>
            <a:off x="6021260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 hasCustomPrompt="1"/>
          </p:nvPr>
        </p:nvSpPr>
        <p:spPr>
          <a:xfrm>
            <a:off x="6021260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4DB0457-DD80-48A3-A36C-7E329075CC9B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6770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219695E-32AE-4957-9467-611E78FDDB38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87603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13F9087-EC66-4097-8A57-2A38341091FD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8005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2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內容預留位置 2"/>
          <p:cNvSpPr>
            <a:spLocks noGrp="1"/>
          </p:cNvSpPr>
          <p:nvPr>
            <p:ph idx="1" hasCustomPrompt="1"/>
          </p:nvPr>
        </p:nvSpPr>
        <p:spPr>
          <a:xfrm>
            <a:off x="4646611" y="838200"/>
            <a:ext cx="6172201" cy="5181600"/>
          </a:xfrm>
        </p:spPr>
        <p:txBody>
          <a:bodyPr rtlCol="0">
            <a:normAutofit/>
          </a:bodyPr>
          <a:lstStyle>
            <a:lvl1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1065212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021CE92-DA9A-41A0-9E21-8E793A74B0BA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40275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2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4799012" y="836610"/>
            <a:ext cx="5867401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1065212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5" name="頁尾版面配置區 8"/>
          <p:cNvSpPr>
            <a:spLocks noGrp="1"/>
          </p:cNvSpPr>
          <p:nvPr>
            <p:ph type="ftr" sz="quarter" idx="11"/>
          </p:nvPr>
        </p:nvSpPr>
        <p:spPr>
          <a:xfrm>
            <a:off x="1517950" y="6324600"/>
            <a:ext cx="6862462" cy="27304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6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8609012" y="6324600"/>
            <a:ext cx="1320059" cy="27304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47DA21F-C0EC-491A-825F-E4B858141041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7" name="投影片編號版面配置區 9"/>
          <p:cNvSpPr>
            <a:spLocks noGrp="1"/>
          </p:cNvSpPr>
          <p:nvPr>
            <p:ph type="sldNum" sz="quarter" idx="12"/>
          </p:nvPr>
        </p:nvSpPr>
        <p:spPr>
          <a:xfrm>
            <a:off x="10133012" y="6324600"/>
            <a:ext cx="990601" cy="27304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69077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</p:spPr>
      </p:pic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17950" y="63246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noProof="0"/>
              <a:t>新增頁尾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609012" y="63246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823810B-A480-43D8-95D6-25492E71A53B}" type="datetime1">
              <a:rPr lang="zh-TW" altLang="en-US" noProof="0" smtClean="0"/>
              <a:t>2021/8/17</a:t>
            </a:fld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133012" y="63246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37D0E-4A4F-4307-8994-C1891D747D59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81654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671" userDrawn="1">
          <p15:clr>
            <a:srgbClr val="F26B43"/>
          </p15:clr>
        </p15:guide>
        <p15:guide id="3" pos="67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2"/>
          <p:cNvSpPr>
            <a:spLocks noGrp="1"/>
          </p:cNvSpPr>
          <p:nvPr>
            <p:ph type="title"/>
          </p:nvPr>
        </p:nvSpPr>
        <p:spPr>
          <a:xfrm>
            <a:off x="362400" y="332656"/>
            <a:ext cx="11737304" cy="951384"/>
          </a:xfrm>
        </p:spPr>
        <p:txBody>
          <a:bodyPr rtlCol="0">
            <a:normAutofit fontScale="90000"/>
          </a:bodyPr>
          <a:lstStyle/>
          <a:p>
            <a:r>
              <a:rPr lang="zh-TW" altLang="zh-TW" sz="5300" b="1" dirty="0"/>
              <a:t>恭賀</a:t>
            </a:r>
            <a:r>
              <a:rPr lang="zh-TW" altLang="zh-TW" sz="5300" b="1" dirty="0" smtClean="0"/>
              <a:t>！</a:t>
            </a:r>
            <a:r>
              <a:rPr lang="en-US" altLang="zh-TW" sz="5300" b="1" dirty="0" smtClean="0"/>
              <a:t> </a:t>
            </a:r>
            <a:r>
              <a:rPr lang="zh-TW" altLang="zh-TW" sz="3600" b="1" dirty="0" smtClean="0"/>
              <a:t>本校</a:t>
            </a:r>
            <a:r>
              <a:rPr lang="zh-TW" altLang="zh-TW" sz="3600" b="1" dirty="0"/>
              <a:t>教師獲教育部核定</a:t>
            </a:r>
            <a:r>
              <a:rPr lang="en-US" altLang="zh-TW" sz="3600" b="1" dirty="0"/>
              <a:t>110</a:t>
            </a:r>
            <a:r>
              <a:rPr lang="zh-TW" altLang="zh-TW" sz="3600" b="1" dirty="0"/>
              <a:t>年補助教學實踐研究計畫</a:t>
            </a:r>
          </a:p>
        </p:txBody>
      </p:sp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084752"/>
              </p:ext>
            </p:extLst>
          </p:nvPr>
        </p:nvGraphicFramePr>
        <p:xfrm>
          <a:off x="1" y="1412776"/>
          <a:ext cx="12071075" cy="5112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4240"/>
                <a:gridCol w="4830937"/>
                <a:gridCol w="2183650"/>
                <a:gridCol w="2232248"/>
              </a:tblGrid>
              <a:tr h="884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學門（專案）領域</a:t>
                      </a:r>
                      <a:endParaRPr lang="zh-TW" sz="24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  <a:r>
                        <a:rPr lang="en-US" altLang="zh-TW" sz="2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sz="2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畫</a:t>
                      </a:r>
                      <a:r>
                        <a:rPr lang="en-US" altLang="zh-TW" sz="2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sz="2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名</a:t>
                      </a:r>
                      <a:r>
                        <a:rPr lang="en-US" altLang="zh-TW" sz="2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sz="2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稱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主持人名稱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530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通識</a:t>
                      </a: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含體育</a:t>
                      </a: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)-</a:t>
                      </a: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體育課程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運動生物力學</a:t>
                      </a:r>
                      <a:r>
                        <a:rPr lang="en-US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TEMD</a:t>
                      </a: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教學模式之行動研究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何金山老師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運動科學研究所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537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通識</a:t>
                      </a: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含體育</a:t>
                      </a: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)-</a:t>
                      </a: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體育課程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創造性問題解決策略之運動指導課程設計：「框」不住的創意潛能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黃美瑤老師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體育推廣學系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537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通識</a:t>
                      </a: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含體育</a:t>
                      </a: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)-</a:t>
                      </a: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體育課程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投手與捕手的對話</a:t>
                      </a:r>
                      <a:r>
                        <a:rPr lang="en-US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 </a:t>
                      </a: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以師博課</a:t>
                      </a:r>
                      <a:r>
                        <a:rPr lang="en-US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(SPOC) </a:t>
                      </a: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混成教學策略增進學生學習成效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錢桂玉老師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8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運動科學研究所</a:t>
                      </a:r>
                      <a:endParaRPr lang="zh-TW" sz="2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幾何設計範本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26713191_TF03460518" id="{F912437B-A67A-4C67-8A1B-5AD8FEB29810}" vid="{4A4A5FEF-4CA1-43EA-AEEC-ED89C65ADA66}"/>
    </a:ext>
  </a:extLst>
</a:theme>
</file>

<file path=ppt/theme/theme2.xml><?xml version="1.0" encoding="utf-8"?>
<a:theme xmlns:a="http://schemas.openxmlformats.org/drawingml/2006/main" name="Office 佈景主題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幾何設計投影片</Template>
  <TotalTime>13</TotalTime>
  <Words>114</Words>
  <Application>Microsoft Office PowerPoint</Application>
  <PresentationFormat>自訂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 UI</vt:lpstr>
      <vt:lpstr>標楷體</vt:lpstr>
      <vt:lpstr>Arial</vt:lpstr>
      <vt:lpstr>Times New Roman</vt:lpstr>
      <vt:lpstr>幾何設計範本</vt:lpstr>
      <vt:lpstr>恭賀！ 本校教師獲教育部核定110年補助教學實踐研究計畫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恭賀！ 本校教師獲教育部核定110年補助教學 實踐研究計畫</dc:title>
  <dc:creator>admin</dc:creator>
  <cp:lastModifiedBy>admin</cp:lastModifiedBy>
  <cp:revision>8</cp:revision>
  <dcterms:created xsi:type="dcterms:W3CDTF">2021-08-17T06:23:46Z</dcterms:created>
  <dcterms:modified xsi:type="dcterms:W3CDTF">2021-08-17T06:37:17Z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